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839" y="348995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74839" y="348995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917839" y="348995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403489" y="6418326"/>
            <a:ext cx="7920990" cy="537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506359" y="924305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0"/>
                </a:moveTo>
                <a:lnTo>
                  <a:pt x="0" y="5715000"/>
                </a:ln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223657" y="527304"/>
            <a:ext cx="8321802" cy="61188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9692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839" y="348995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74839" y="348995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917839" y="348995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403489" y="6418326"/>
            <a:ext cx="7920990" cy="537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506359" y="924305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0"/>
                </a:moveTo>
                <a:lnTo>
                  <a:pt x="0" y="5715000"/>
                </a:ln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223657" y="527304"/>
            <a:ext cx="8321802" cy="61188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9692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9692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839" y="348995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74839" y="348995"/>
            <a:ext cx="71628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917839" y="348995"/>
            <a:ext cx="8001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403489" y="6418326"/>
            <a:ext cx="7920990" cy="5372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5063" y="878077"/>
            <a:ext cx="6603272" cy="203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9692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25123" y="3173216"/>
            <a:ext cx="7043153" cy="300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6359" y="924305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0"/>
                </a:moveTo>
                <a:lnTo>
                  <a:pt x="0" y="5715000"/>
                </a:ln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23657" y="527304"/>
            <a:ext cx="8321802" cy="6118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19027" y="1208023"/>
            <a:ext cx="6924675" cy="2951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006C69"/>
                </a:solidFill>
                <a:latin typeface="Corbel"/>
                <a:cs typeface="Corbel"/>
              </a:rPr>
              <a:t>NUEVOS PERMISOS </a:t>
            </a:r>
            <a:r>
              <a:rPr dirty="0" sz="4800" spc="-5" b="1">
                <a:solidFill>
                  <a:srgbClr val="006C69"/>
                </a:solidFill>
                <a:latin typeface="Corbel"/>
                <a:cs typeface="Corbel"/>
              </a:rPr>
              <a:t>DE  </a:t>
            </a:r>
            <a:r>
              <a:rPr dirty="0" sz="4800" b="1">
                <a:solidFill>
                  <a:srgbClr val="006C69"/>
                </a:solidFill>
                <a:latin typeface="Corbel"/>
                <a:cs typeface="Corbel"/>
              </a:rPr>
              <a:t>PRESTACIÓN POR  NACIMIENTO Y</a:t>
            </a:r>
            <a:r>
              <a:rPr dirty="0" sz="4800" spc="-135" b="1">
                <a:solidFill>
                  <a:srgbClr val="006C69"/>
                </a:solidFill>
                <a:latin typeface="Corbel"/>
                <a:cs typeface="Corbel"/>
              </a:rPr>
              <a:t> </a:t>
            </a:r>
            <a:r>
              <a:rPr dirty="0" sz="4800" spc="-5" b="1">
                <a:solidFill>
                  <a:srgbClr val="006C69"/>
                </a:solidFill>
                <a:latin typeface="Corbel"/>
                <a:cs typeface="Corbel"/>
              </a:rPr>
              <a:t>CUIDADO  DEL MENOR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9004" y="3752088"/>
            <a:ext cx="4331335" cy="2379980"/>
          </a:xfrm>
          <a:prstGeom prst="rect">
            <a:avLst/>
          </a:prstGeom>
        </p:spPr>
        <p:txBody>
          <a:bodyPr wrap="square" lIns="0" tIns="394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05"/>
              </a:spcBef>
            </a:pPr>
            <a:r>
              <a:rPr dirty="0" sz="4800" spc="-5" b="1">
                <a:solidFill>
                  <a:srgbClr val="006C69"/>
                </a:solidFill>
                <a:latin typeface="Corbel"/>
                <a:cs typeface="Corbel"/>
              </a:rPr>
              <a:t>RD 6/2019</a:t>
            </a:r>
            <a:endParaRPr sz="480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  <a:spcBef>
                <a:spcPts val="1130"/>
              </a:spcBef>
            </a:pPr>
            <a:r>
              <a:rPr dirty="0" sz="1800" spc="-5">
                <a:solidFill>
                  <a:srgbClr val="009692"/>
                </a:solidFill>
                <a:latin typeface="Corbel"/>
                <a:cs typeface="Corbel"/>
              </a:rPr>
              <a:t>El </a:t>
            </a:r>
            <a:r>
              <a:rPr dirty="0" sz="1800">
                <a:solidFill>
                  <a:srgbClr val="009692"/>
                </a:solidFill>
                <a:latin typeface="Corbel"/>
                <a:cs typeface="Corbel"/>
              </a:rPr>
              <a:t>día 1 de abril </a:t>
            </a:r>
            <a:r>
              <a:rPr dirty="0" sz="1800" spc="-5">
                <a:solidFill>
                  <a:srgbClr val="009692"/>
                </a:solidFill>
                <a:latin typeface="Corbel"/>
                <a:cs typeface="Corbel"/>
              </a:rPr>
              <a:t>entró en </a:t>
            </a:r>
            <a:r>
              <a:rPr dirty="0" sz="1800">
                <a:solidFill>
                  <a:srgbClr val="009692"/>
                </a:solidFill>
                <a:latin typeface="Corbel"/>
                <a:cs typeface="Corbel"/>
              </a:rPr>
              <a:t>vigor </a:t>
            </a:r>
            <a:r>
              <a:rPr dirty="0" sz="1800" spc="-5">
                <a:solidFill>
                  <a:srgbClr val="009692"/>
                </a:solidFill>
                <a:latin typeface="Corbel"/>
                <a:cs typeface="Corbel"/>
              </a:rPr>
              <a:t>el </a:t>
            </a:r>
            <a:r>
              <a:rPr dirty="0" sz="1800">
                <a:solidFill>
                  <a:srgbClr val="009692"/>
                </a:solidFill>
                <a:latin typeface="Corbel"/>
                <a:cs typeface="Corbel"/>
              </a:rPr>
              <a:t>RD </a:t>
            </a:r>
            <a:r>
              <a:rPr dirty="0" sz="1800" spc="-5">
                <a:solidFill>
                  <a:srgbClr val="009692"/>
                </a:solidFill>
                <a:latin typeface="Corbel"/>
                <a:cs typeface="Corbel"/>
              </a:rPr>
              <a:t>6/2019  que </a:t>
            </a:r>
            <a:r>
              <a:rPr dirty="0" sz="1800">
                <a:solidFill>
                  <a:srgbClr val="009692"/>
                </a:solidFill>
                <a:latin typeface="Corbel"/>
                <a:cs typeface="Corbel"/>
              </a:rPr>
              <a:t>modifica los permisos de paternidad,</a:t>
            </a:r>
            <a:r>
              <a:rPr dirty="0" sz="1800" spc="-120">
                <a:solidFill>
                  <a:srgbClr val="009692"/>
                </a:solidFill>
                <a:latin typeface="Corbel"/>
                <a:cs typeface="Corbel"/>
              </a:rPr>
              <a:t> </a:t>
            </a:r>
            <a:r>
              <a:rPr dirty="0" sz="1800" spc="-5">
                <a:solidFill>
                  <a:srgbClr val="009692"/>
                </a:solidFill>
                <a:latin typeface="Corbel"/>
                <a:cs typeface="Corbel"/>
              </a:rPr>
              <a:t>esta  norma supone un gran </a:t>
            </a:r>
            <a:r>
              <a:rPr dirty="0" sz="1800">
                <a:solidFill>
                  <a:srgbClr val="009692"/>
                </a:solidFill>
                <a:latin typeface="Corbel"/>
                <a:cs typeface="Corbel"/>
              </a:rPr>
              <a:t>avance </a:t>
            </a:r>
            <a:r>
              <a:rPr dirty="0" sz="1800" spc="-5">
                <a:solidFill>
                  <a:srgbClr val="009692"/>
                </a:solidFill>
                <a:latin typeface="Corbel"/>
                <a:cs typeface="Corbel"/>
              </a:rPr>
              <a:t>en el </a:t>
            </a:r>
            <a:r>
              <a:rPr dirty="0" sz="1800">
                <a:solidFill>
                  <a:srgbClr val="009692"/>
                </a:solidFill>
                <a:latin typeface="Corbel"/>
                <a:cs typeface="Corbel"/>
              </a:rPr>
              <a:t>objetivo  de la </a:t>
            </a:r>
            <a:r>
              <a:rPr dirty="0" sz="1800" spc="-5">
                <a:solidFill>
                  <a:srgbClr val="009692"/>
                </a:solidFill>
                <a:latin typeface="Corbel"/>
                <a:cs typeface="Corbel"/>
              </a:rPr>
              <a:t>corresponsabilidad real </a:t>
            </a:r>
            <a:r>
              <a:rPr dirty="0" sz="1800">
                <a:solidFill>
                  <a:srgbClr val="009692"/>
                </a:solidFill>
                <a:latin typeface="Corbel"/>
                <a:cs typeface="Corbel"/>
              </a:rPr>
              <a:t>de los</a:t>
            </a:r>
            <a:r>
              <a:rPr dirty="0" sz="1800" spc="-70">
                <a:solidFill>
                  <a:srgbClr val="009692"/>
                </a:solidFill>
                <a:latin typeface="Corbel"/>
                <a:cs typeface="Corbel"/>
              </a:rPr>
              <a:t> </a:t>
            </a:r>
            <a:r>
              <a:rPr dirty="0" sz="1800" spc="-5">
                <a:solidFill>
                  <a:srgbClr val="009692"/>
                </a:solidFill>
                <a:latin typeface="Corbel"/>
                <a:cs typeface="Corbel"/>
              </a:rPr>
              <a:t>cuidados.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23517" y="5590032"/>
            <a:ext cx="1457477" cy="1029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23899" y="6443853"/>
            <a:ext cx="1454785" cy="60325"/>
          </a:xfrm>
          <a:custGeom>
            <a:avLst/>
            <a:gdLst/>
            <a:ahLst/>
            <a:cxnLst/>
            <a:rect l="l" t="t" r="r" b="b"/>
            <a:pathLst>
              <a:path w="1454784" h="60325">
                <a:moveTo>
                  <a:pt x="0" y="60198"/>
                </a:moveTo>
                <a:lnTo>
                  <a:pt x="1454657" y="60198"/>
                </a:lnTo>
                <a:lnTo>
                  <a:pt x="1454657" y="0"/>
                </a:lnTo>
                <a:lnTo>
                  <a:pt x="0" y="0"/>
                </a:lnTo>
                <a:lnTo>
                  <a:pt x="0" y="60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23899" y="6504813"/>
            <a:ext cx="1454785" cy="60325"/>
          </a:xfrm>
          <a:custGeom>
            <a:avLst/>
            <a:gdLst/>
            <a:ahLst/>
            <a:cxnLst/>
            <a:rect l="l" t="t" r="r" b="b"/>
            <a:pathLst>
              <a:path w="1454784" h="60325">
                <a:moveTo>
                  <a:pt x="0" y="60198"/>
                </a:moveTo>
                <a:lnTo>
                  <a:pt x="1454657" y="60198"/>
                </a:lnTo>
                <a:lnTo>
                  <a:pt x="1454657" y="0"/>
                </a:lnTo>
                <a:lnTo>
                  <a:pt x="0" y="0"/>
                </a:lnTo>
                <a:lnTo>
                  <a:pt x="0" y="60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23899" y="6565772"/>
            <a:ext cx="1454785" cy="53340"/>
          </a:xfrm>
          <a:custGeom>
            <a:avLst/>
            <a:gdLst/>
            <a:ahLst/>
            <a:cxnLst/>
            <a:rect l="l" t="t" r="r" b="b"/>
            <a:pathLst>
              <a:path w="1454784" h="53340">
                <a:moveTo>
                  <a:pt x="0" y="53339"/>
                </a:moveTo>
                <a:lnTo>
                  <a:pt x="1454657" y="53339"/>
                </a:lnTo>
                <a:lnTo>
                  <a:pt x="1454657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515" rIns="0" bIns="0" rtlCol="0" vert="horz">
            <a:spAutoFit/>
          </a:bodyPr>
          <a:lstStyle/>
          <a:p>
            <a:pPr marL="2727325" marR="5080" indent="-23037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¿Cómo </a:t>
            </a:r>
            <a:r>
              <a:rPr dirty="0" spc="-5"/>
              <a:t>se aplicarán este  año?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0983" y="2375750"/>
            <a:ext cx="3655060" cy="298894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287020" marR="133350" indent="-274320">
              <a:lnSpc>
                <a:spcPct val="104900"/>
              </a:lnSpc>
              <a:spcBef>
                <a:spcPts val="155"/>
              </a:spcBef>
            </a:pPr>
            <a:r>
              <a:rPr dirty="0" sz="3100">
                <a:solidFill>
                  <a:srgbClr val="CCAF0A"/>
                </a:solidFill>
                <a:latin typeface="Arial"/>
                <a:cs typeface="Arial"/>
              </a:rPr>
              <a:t>O </a:t>
            </a:r>
            <a:r>
              <a:rPr dirty="0" sz="2400" b="1">
                <a:solidFill>
                  <a:srgbClr val="009692"/>
                </a:solidFill>
                <a:latin typeface="Corbel"/>
                <a:cs typeface="Corbel"/>
              </a:rPr>
              <a:t>A partir del 1 de abril</a:t>
            </a:r>
            <a:r>
              <a:rPr dirty="0" sz="2400" spc="-235" b="1">
                <a:solidFill>
                  <a:srgbClr val="009692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9692"/>
                </a:solidFill>
                <a:latin typeface="Corbel"/>
                <a:cs typeface="Corbel"/>
              </a:rPr>
              <a:t>de  2019 y durante este</a:t>
            </a:r>
            <a:r>
              <a:rPr dirty="0" sz="2400" spc="-80" b="1">
                <a:solidFill>
                  <a:srgbClr val="009692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9692"/>
                </a:solidFill>
                <a:latin typeface="Corbel"/>
                <a:cs typeface="Corbel"/>
              </a:rPr>
              <a:t>año</a:t>
            </a:r>
            <a:endParaRPr sz="2400">
              <a:latin typeface="Corbel"/>
              <a:cs typeface="Corbel"/>
            </a:endParaRPr>
          </a:p>
          <a:p>
            <a:pPr marL="12700" marR="152400">
              <a:lnSpc>
                <a:spcPct val="100000"/>
              </a:lnSpc>
              <a:spcBef>
                <a:spcPts val="345"/>
              </a:spcBef>
            </a:pPr>
            <a:r>
              <a:rPr dirty="0" sz="1600" spc="-5">
                <a:solidFill>
                  <a:srgbClr val="009692"/>
                </a:solidFill>
                <a:latin typeface="Corbel"/>
                <a:cs typeface="Corbel"/>
              </a:rPr>
              <a:t>El </a:t>
            </a:r>
            <a:r>
              <a:rPr dirty="0" sz="1600">
                <a:solidFill>
                  <a:srgbClr val="009692"/>
                </a:solidFill>
                <a:latin typeface="Corbel"/>
                <a:cs typeface="Corbel"/>
              </a:rPr>
              <a:t>permiso de paternidad pasará a </a:t>
            </a:r>
            <a:r>
              <a:rPr dirty="0" sz="1600" spc="-5">
                <a:solidFill>
                  <a:srgbClr val="009692"/>
                </a:solidFill>
                <a:latin typeface="Corbel"/>
                <a:cs typeface="Corbel"/>
              </a:rPr>
              <a:t>durar </a:t>
            </a:r>
            <a:r>
              <a:rPr dirty="0" sz="1600">
                <a:solidFill>
                  <a:srgbClr val="009692"/>
                </a:solidFill>
                <a:latin typeface="Corbel"/>
                <a:cs typeface="Corbel"/>
              </a:rPr>
              <a:t>8  semanas.</a:t>
            </a:r>
            <a:endParaRPr sz="160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dirty="0" sz="1600" spc="-5">
                <a:solidFill>
                  <a:srgbClr val="009692"/>
                </a:solidFill>
                <a:latin typeface="Corbel"/>
                <a:cs typeface="Corbel"/>
              </a:rPr>
              <a:t>Sólo </a:t>
            </a:r>
            <a:r>
              <a:rPr dirty="0" sz="1600">
                <a:solidFill>
                  <a:srgbClr val="009692"/>
                </a:solidFill>
                <a:latin typeface="Corbel"/>
                <a:cs typeface="Corbel"/>
              </a:rPr>
              <a:t>está </a:t>
            </a:r>
            <a:r>
              <a:rPr dirty="0" sz="1600" spc="-5">
                <a:solidFill>
                  <a:srgbClr val="009692"/>
                </a:solidFill>
                <a:latin typeface="Corbel"/>
                <a:cs typeface="Corbel"/>
              </a:rPr>
              <a:t>obligado </a:t>
            </a:r>
            <a:r>
              <a:rPr dirty="0" sz="1600">
                <a:solidFill>
                  <a:srgbClr val="009692"/>
                </a:solidFill>
                <a:latin typeface="Corbel"/>
                <a:cs typeface="Corbel"/>
              </a:rPr>
              <a:t>a disfrutar de 2 semanas  inmediatamente posteriores al parto de  </a:t>
            </a:r>
            <a:r>
              <a:rPr dirty="0" sz="1600" spc="-5">
                <a:solidFill>
                  <a:srgbClr val="009692"/>
                </a:solidFill>
                <a:latin typeface="Corbel"/>
                <a:cs typeface="Corbel"/>
              </a:rPr>
              <a:t>forma </a:t>
            </a:r>
            <a:r>
              <a:rPr dirty="0" sz="1600">
                <a:solidFill>
                  <a:srgbClr val="009692"/>
                </a:solidFill>
                <a:latin typeface="Corbel"/>
                <a:cs typeface="Corbel"/>
              </a:rPr>
              <a:t>ininterrumpida y simultánea </a:t>
            </a:r>
            <a:r>
              <a:rPr dirty="0" sz="1600" spc="-5">
                <a:solidFill>
                  <a:srgbClr val="009692"/>
                </a:solidFill>
                <a:latin typeface="Corbel"/>
                <a:cs typeface="Corbel"/>
              </a:rPr>
              <a:t>con </a:t>
            </a:r>
            <a:r>
              <a:rPr dirty="0" sz="1600">
                <a:solidFill>
                  <a:srgbClr val="009692"/>
                </a:solidFill>
                <a:latin typeface="Corbel"/>
                <a:cs typeface="Corbel"/>
              </a:rPr>
              <a:t>la  madre.</a:t>
            </a:r>
            <a:endParaRPr sz="1600">
              <a:latin typeface="Corbel"/>
              <a:cs typeface="Corbel"/>
            </a:endParaRPr>
          </a:p>
          <a:p>
            <a:pPr marL="12700" marR="66040">
              <a:lnSpc>
                <a:spcPct val="100000"/>
              </a:lnSpc>
              <a:spcBef>
                <a:spcPts val="300"/>
              </a:spcBef>
            </a:pPr>
            <a:r>
              <a:rPr dirty="0" sz="1600">
                <a:solidFill>
                  <a:srgbClr val="009692"/>
                </a:solidFill>
                <a:latin typeface="Corbel"/>
                <a:cs typeface="Corbel"/>
              </a:rPr>
              <a:t>Las restantes 6 semanas </a:t>
            </a:r>
            <a:r>
              <a:rPr dirty="0" sz="1600" spc="-5">
                <a:solidFill>
                  <a:srgbClr val="009692"/>
                </a:solidFill>
                <a:latin typeface="Corbel"/>
                <a:cs typeface="Corbel"/>
              </a:rPr>
              <a:t>podrá </a:t>
            </a:r>
            <a:r>
              <a:rPr dirty="0" sz="1600">
                <a:solidFill>
                  <a:srgbClr val="009692"/>
                </a:solidFill>
                <a:latin typeface="Corbel"/>
                <a:cs typeface="Corbel"/>
              </a:rPr>
              <a:t>disfrutarlas  durante el primer año del </a:t>
            </a:r>
            <a:r>
              <a:rPr dirty="0" sz="1600" spc="-5">
                <a:solidFill>
                  <a:srgbClr val="009692"/>
                </a:solidFill>
                <a:latin typeface="Corbel"/>
                <a:cs typeface="Corbel"/>
              </a:rPr>
              <a:t>hijo </a:t>
            </a:r>
            <a:r>
              <a:rPr dirty="0" sz="1600">
                <a:solidFill>
                  <a:srgbClr val="009692"/>
                </a:solidFill>
                <a:latin typeface="Corbel"/>
                <a:cs typeface="Corbel"/>
              </a:rPr>
              <a:t>o</a:t>
            </a:r>
            <a:r>
              <a:rPr dirty="0" sz="1600" spc="15">
                <a:solidFill>
                  <a:srgbClr val="009692"/>
                </a:solidFill>
                <a:latin typeface="Corbel"/>
                <a:cs typeface="Corbel"/>
              </a:rPr>
              <a:t> </a:t>
            </a:r>
            <a:r>
              <a:rPr dirty="0" sz="1600" spc="-5">
                <a:solidFill>
                  <a:srgbClr val="009692"/>
                </a:solidFill>
                <a:latin typeface="Corbel"/>
                <a:cs typeface="Corbel"/>
              </a:rPr>
              <a:t>hija.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1981" y="2450083"/>
            <a:ext cx="3305810" cy="352806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287020" marR="228600" indent="-274320">
              <a:lnSpc>
                <a:spcPts val="2410"/>
              </a:lnSpc>
              <a:spcBef>
                <a:spcPts val="390"/>
              </a:spcBef>
            </a:pPr>
            <a:r>
              <a:rPr dirty="0" sz="1900">
                <a:solidFill>
                  <a:srgbClr val="CCAF0A"/>
                </a:solidFill>
                <a:latin typeface="Arial"/>
                <a:cs typeface="Arial"/>
              </a:rPr>
              <a:t>O </a:t>
            </a:r>
            <a:r>
              <a:rPr dirty="0" sz="2200" spc="10" b="1">
                <a:solidFill>
                  <a:srgbClr val="009692"/>
                </a:solidFill>
                <a:latin typeface="Corbel"/>
                <a:cs typeface="Corbel"/>
              </a:rPr>
              <a:t>¿Quién puede </a:t>
            </a:r>
            <a:r>
              <a:rPr dirty="0" sz="2200" spc="5" b="1">
                <a:solidFill>
                  <a:srgbClr val="009692"/>
                </a:solidFill>
                <a:latin typeface="Corbel"/>
                <a:cs typeface="Corbel"/>
              </a:rPr>
              <a:t>disfrutar  del permiso?</a:t>
            </a:r>
            <a:endParaRPr sz="2200">
              <a:latin typeface="Corbel"/>
              <a:cs typeface="Corbel"/>
            </a:endParaRPr>
          </a:p>
          <a:p>
            <a:pPr algn="just" marL="12700" marR="21590" indent="-635">
              <a:lnSpc>
                <a:spcPts val="1900"/>
              </a:lnSpc>
              <a:spcBef>
                <a:spcPts val="405"/>
              </a:spcBef>
            </a:pPr>
            <a:r>
              <a:rPr dirty="0" sz="1750">
                <a:solidFill>
                  <a:srgbClr val="009692"/>
                </a:solidFill>
                <a:latin typeface="Corbel"/>
                <a:cs typeface="Corbel"/>
              </a:rPr>
              <a:t>El padre o el progenitor distinto a la  madre</a:t>
            </a:r>
            <a:r>
              <a:rPr dirty="0" sz="1750" spc="-25">
                <a:solidFill>
                  <a:srgbClr val="009692"/>
                </a:solidFill>
                <a:latin typeface="Corbel"/>
                <a:cs typeface="Corbel"/>
              </a:rPr>
              <a:t> </a:t>
            </a:r>
            <a:r>
              <a:rPr dirty="0" sz="1750">
                <a:solidFill>
                  <a:srgbClr val="009692"/>
                </a:solidFill>
                <a:latin typeface="Corbel"/>
                <a:cs typeface="Corbel"/>
              </a:rPr>
              <a:t>biológica.</a:t>
            </a:r>
            <a:endParaRPr sz="175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imes New Roman"/>
              <a:cs typeface="Times New Roman"/>
            </a:endParaRPr>
          </a:p>
          <a:p>
            <a:pPr marL="286385" marR="103505" indent="-274320">
              <a:lnSpc>
                <a:spcPts val="2410"/>
              </a:lnSpc>
            </a:pPr>
            <a:r>
              <a:rPr dirty="0" sz="1900">
                <a:solidFill>
                  <a:srgbClr val="CCAF0A"/>
                </a:solidFill>
                <a:latin typeface="Arial"/>
                <a:cs typeface="Arial"/>
              </a:rPr>
              <a:t>O </a:t>
            </a:r>
            <a:r>
              <a:rPr dirty="0" sz="2200" spc="5" b="1">
                <a:solidFill>
                  <a:srgbClr val="009692"/>
                </a:solidFill>
                <a:latin typeface="Corbel"/>
                <a:cs typeface="Corbel"/>
              </a:rPr>
              <a:t>¿Puedo compaginar </a:t>
            </a:r>
            <a:r>
              <a:rPr dirty="0" sz="2200" spc="10" b="1">
                <a:solidFill>
                  <a:srgbClr val="009692"/>
                </a:solidFill>
                <a:latin typeface="Corbel"/>
                <a:cs typeface="Corbel"/>
              </a:rPr>
              <a:t>con  </a:t>
            </a:r>
            <a:r>
              <a:rPr dirty="0" sz="2200" spc="5" b="1">
                <a:solidFill>
                  <a:srgbClr val="009692"/>
                </a:solidFill>
                <a:latin typeface="Corbel"/>
                <a:cs typeface="Corbel"/>
              </a:rPr>
              <a:t>otros</a:t>
            </a:r>
            <a:r>
              <a:rPr dirty="0" sz="2200" spc="-15" b="1">
                <a:solidFill>
                  <a:srgbClr val="009692"/>
                </a:solidFill>
                <a:latin typeface="Corbel"/>
                <a:cs typeface="Corbel"/>
              </a:rPr>
              <a:t> </a:t>
            </a:r>
            <a:r>
              <a:rPr dirty="0" sz="2200" spc="5" b="1">
                <a:solidFill>
                  <a:srgbClr val="009692"/>
                </a:solidFill>
                <a:latin typeface="Corbel"/>
                <a:cs typeface="Corbel"/>
              </a:rPr>
              <a:t>derechos?</a:t>
            </a:r>
            <a:endParaRPr sz="2200">
              <a:latin typeface="Corbel"/>
              <a:cs typeface="Corbel"/>
            </a:endParaRPr>
          </a:p>
          <a:p>
            <a:pPr marL="12700" marR="52705" indent="-635">
              <a:lnSpc>
                <a:spcPct val="91500"/>
              </a:lnSpc>
              <a:spcBef>
                <a:spcPts val="280"/>
              </a:spcBef>
            </a:pPr>
            <a:r>
              <a:rPr dirty="0" sz="1550" spc="5">
                <a:solidFill>
                  <a:srgbClr val="009692"/>
                </a:solidFill>
                <a:latin typeface="Corbel"/>
                <a:cs typeface="Corbel"/>
              </a:rPr>
              <a:t>El </a:t>
            </a:r>
            <a:r>
              <a:rPr dirty="0" sz="1550" spc="10">
                <a:solidFill>
                  <a:srgbClr val="009692"/>
                </a:solidFill>
                <a:latin typeface="Corbel"/>
                <a:cs typeface="Corbel"/>
              </a:rPr>
              <a:t>permiso </a:t>
            </a:r>
            <a:r>
              <a:rPr dirty="0" sz="1550" spc="5">
                <a:solidFill>
                  <a:srgbClr val="009692"/>
                </a:solidFill>
                <a:latin typeface="Corbel"/>
                <a:cs typeface="Corbel"/>
              </a:rPr>
              <a:t>puede combinarse </a:t>
            </a:r>
            <a:r>
              <a:rPr dirty="0" sz="1550" spc="10">
                <a:solidFill>
                  <a:srgbClr val="009692"/>
                </a:solidFill>
                <a:latin typeface="Corbel"/>
                <a:cs typeface="Corbel"/>
              </a:rPr>
              <a:t>con </a:t>
            </a:r>
            <a:r>
              <a:rPr dirty="0" sz="1550" spc="5">
                <a:solidFill>
                  <a:srgbClr val="009692"/>
                </a:solidFill>
                <a:latin typeface="Corbel"/>
                <a:cs typeface="Corbel"/>
              </a:rPr>
              <a:t>otros  </a:t>
            </a:r>
            <a:r>
              <a:rPr dirty="0" sz="1550" spc="10">
                <a:solidFill>
                  <a:srgbClr val="009692"/>
                </a:solidFill>
                <a:latin typeface="Corbel"/>
                <a:cs typeface="Corbel"/>
              </a:rPr>
              <a:t>derechos </a:t>
            </a:r>
            <a:r>
              <a:rPr dirty="0" sz="1550" spc="5">
                <a:solidFill>
                  <a:srgbClr val="009692"/>
                </a:solidFill>
                <a:latin typeface="Corbel"/>
                <a:cs typeface="Corbel"/>
              </a:rPr>
              <a:t>como la lactancia </a:t>
            </a:r>
            <a:r>
              <a:rPr dirty="0" sz="1550" spc="10">
                <a:solidFill>
                  <a:srgbClr val="009692"/>
                </a:solidFill>
                <a:latin typeface="Corbel"/>
                <a:cs typeface="Corbel"/>
              </a:rPr>
              <a:t>o </a:t>
            </a:r>
            <a:r>
              <a:rPr dirty="0" sz="1550">
                <a:solidFill>
                  <a:srgbClr val="009692"/>
                </a:solidFill>
                <a:latin typeface="Corbel"/>
                <a:cs typeface="Corbel"/>
              </a:rPr>
              <a:t>las  </a:t>
            </a:r>
            <a:r>
              <a:rPr dirty="0" sz="1550" spc="5">
                <a:solidFill>
                  <a:srgbClr val="009692"/>
                </a:solidFill>
                <a:latin typeface="Corbel"/>
                <a:cs typeface="Corbel"/>
              </a:rPr>
              <a:t>vacaciones.</a:t>
            </a:r>
            <a:endParaRPr sz="1550">
              <a:latin typeface="Corbel"/>
              <a:cs typeface="Corbel"/>
            </a:endParaRPr>
          </a:p>
          <a:p>
            <a:pPr algn="just" marL="12700" marR="5080">
              <a:lnSpc>
                <a:spcPts val="1700"/>
              </a:lnSpc>
              <a:spcBef>
                <a:spcPts val="325"/>
              </a:spcBef>
            </a:pPr>
            <a:r>
              <a:rPr dirty="0" sz="1550" spc="5">
                <a:solidFill>
                  <a:srgbClr val="009692"/>
                </a:solidFill>
                <a:latin typeface="Corbel"/>
                <a:cs typeface="Corbel"/>
              </a:rPr>
              <a:t>Esta </a:t>
            </a:r>
            <a:r>
              <a:rPr dirty="0" sz="1550" spc="10">
                <a:solidFill>
                  <a:srgbClr val="009692"/>
                </a:solidFill>
                <a:latin typeface="Corbel"/>
                <a:cs typeface="Corbel"/>
              </a:rPr>
              <a:t>fórmula permite que </a:t>
            </a:r>
            <a:r>
              <a:rPr dirty="0" sz="1550" spc="5">
                <a:solidFill>
                  <a:srgbClr val="009692"/>
                </a:solidFill>
                <a:latin typeface="Corbel"/>
                <a:cs typeface="Corbel"/>
              </a:rPr>
              <a:t>el bebé</a:t>
            </a:r>
            <a:r>
              <a:rPr dirty="0" sz="1550" spc="-85">
                <a:solidFill>
                  <a:srgbClr val="009692"/>
                </a:solidFill>
                <a:latin typeface="Corbel"/>
                <a:cs typeface="Corbel"/>
              </a:rPr>
              <a:t> </a:t>
            </a:r>
            <a:r>
              <a:rPr dirty="0" sz="1550" spc="5">
                <a:solidFill>
                  <a:srgbClr val="009692"/>
                </a:solidFill>
                <a:latin typeface="Corbel"/>
                <a:cs typeface="Corbel"/>
              </a:rPr>
              <a:t>pueda  estar acompañado </a:t>
            </a:r>
            <a:r>
              <a:rPr dirty="0" sz="1550" spc="10">
                <a:solidFill>
                  <a:srgbClr val="009692"/>
                </a:solidFill>
                <a:latin typeface="Corbel"/>
                <a:cs typeface="Corbel"/>
              </a:rPr>
              <a:t>por </a:t>
            </a:r>
            <a:r>
              <a:rPr dirty="0" sz="1550" spc="5">
                <a:solidFill>
                  <a:srgbClr val="009692"/>
                </a:solidFill>
                <a:latin typeface="Corbel"/>
                <a:cs typeface="Corbel"/>
              </a:rPr>
              <a:t>sus progenitores  </a:t>
            </a:r>
            <a:r>
              <a:rPr dirty="0" sz="1550" spc="10">
                <a:solidFill>
                  <a:srgbClr val="009692"/>
                </a:solidFill>
                <a:latin typeface="Corbel"/>
                <a:cs typeface="Corbel"/>
              </a:rPr>
              <a:t>durante un periodo </a:t>
            </a:r>
            <a:r>
              <a:rPr dirty="0" sz="1550" spc="5">
                <a:solidFill>
                  <a:srgbClr val="009692"/>
                </a:solidFill>
                <a:latin typeface="Corbel"/>
                <a:cs typeface="Corbel"/>
              </a:rPr>
              <a:t>más</a:t>
            </a:r>
            <a:r>
              <a:rPr dirty="0" sz="1550" spc="-45">
                <a:solidFill>
                  <a:srgbClr val="009692"/>
                </a:solidFill>
                <a:latin typeface="Corbel"/>
                <a:cs typeface="Corbel"/>
              </a:rPr>
              <a:t> </a:t>
            </a:r>
            <a:r>
              <a:rPr dirty="0" sz="1550" spc="5">
                <a:solidFill>
                  <a:srgbClr val="009692"/>
                </a:solidFill>
                <a:latin typeface="Corbel"/>
                <a:cs typeface="Corbel"/>
              </a:rPr>
              <a:t>largo.</a:t>
            </a:r>
            <a:endParaRPr sz="155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87663" y="6806945"/>
            <a:ext cx="933322" cy="40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1435" rIns="0" bIns="0" rtlCol="0" vert="horz">
            <a:spAutoFit/>
          </a:bodyPr>
          <a:lstStyle/>
          <a:p>
            <a:pPr marL="1101725" marR="5080" indent="-1116330">
              <a:lnSpc>
                <a:spcPct val="100600"/>
              </a:lnSpc>
              <a:spcBef>
                <a:spcPts val="75"/>
              </a:spcBef>
            </a:pPr>
            <a:r>
              <a:rPr dirty="0"/>
              <a:t>¿Cómo se modifica durante  el </a:t>
            </a:r>
            <a:r>
              <a:rPr dirty="0" spc="5"/>
              <a:t>año 2020 y</a:t>
            </a:r>
            <a:r>
              <a:rPr dirty="0" spc="-25"/>
              <a:t> </a:t>
            </a:r>
            <a:r>
              <a:rPr dirty="0"/>
              <a:t>2021?</a:t>
            </a:r>
          </a:p>
        </p:txBody>
      </p:sp>
      <p:sp>
        <p:nvSpPr>
          <p:cNvPr id="3" name="object 3"/>
          <p:cNvSpPr/>
          <p:nvPr/>
        </p:nvSpPr>
        <p:spPr>
          <a:xfrm>
            <a:off x="1588655" y="2539745"/>
            <a:ext cx="3649345" cy="2430780"/>
          </a:xfrm>
          <a:custGeom>
            <a:avLst/>
            <a:gdLst/>
            <a:ahLst/>
            <a:cxnLst/>
            <a:rect l="l" t="t" r="r" b="b"/>
            <a:pathLst>
              <a:path w="3649345" h="2430779">
                <a:moveTo>
                  <a:pt x="28194" y="2401824"/>
                </a:moveTo>
                <a:lnTo>
                  <a:pt x="28194" y="2302002"/>
                </a:lnTo>
                <a:lnTo>
                  <a:pt x="0" y="2302002"/>
                </a:lnTo>
                <a:lnTo>
                  <a:pt x="0" y="2416302"/>
                </a:lnTo>
                <a:lnTo>
                  <a:pt x="14478" y="2416302"/>
                </a:lnTo>
                <a:lnTo>
                  <a:pt x="14478" y="2401824"/>
                </a:lnTo>
                <a:lnTo>
                  <a:pt x="28194" y="2401824"/>
                </a:lnTo>
                <a:close/>
              </a:path>
              <a:path w="3649345" h="2430779">
                <a:moveTo>
                  <a:pt x="57912" y="2430780"/>
                </a:moveTo>
                <a:lnTo>
                  <a:pt x="57912" y="2401824"/>
                </a:lnTo>
                <a:lnTo>
                  <a:pt x="14478" y="2401824"/>
                </a:lnTo>
                <a:lnTo>
                  <a:pt x="14478" y="2416302"/>
                </a:lnTo>
                <a:lnTo>
                  <a:pt x="28194" y="2416302"/>
                </a:lnTo>
                <a:lnTo>
                  <a:pt x="28194" y="2430780"/>
                </a:lnTo>
                <a:lnTo>
                  <a:pt x="57912" y="2430780"/>
                </a:lnTo>
                <a:close/>
              </a:path>
              <a:path w="3649345" h="2430779">
                <a:moveTo>
                  <a:pt x="28194" y="2430780"/>
                </a:moveTo>
                <a:lnTo>
                  <a:pt x="28194" y="2416302"/>
                </a:lnTo>
                <a:lnTo>
                  <a:pt x="14478" y="2416302"/>
                </a:lnTo>
                <a:lnTo>
                  <a:pt x="14478" y="2430780"/>
                </a:lnTo>
                <a:lnTo>
                  <a:pt x="28194" y="2430780"/>
                </a:lnTo>
                <a:close/>
              </a:path>
              <a:path w="3649345" h="2430779">
                <a:moveTo>
                  <a:pt x="28194" y="2215896"/>
                </a:moveTo>
                <a:lnTo>
                  <a:pt x="28194" y="2101596"/>
                </a:lnTo>
                <a:lnTo>
                  <a:pt x="0" y="2101596"/>
                </a:lnTo>
                <a:lnTo>
                  <a:pt x="0" y="2215896"/>
                </a:lnTo>
                <a:lnTo>
                  <a:pt x="28194" y="2215896"/>
                </a:lnTo>
                <a:close/>
              </a:path>
              <a:path w="3649345" h="2430779">
                <a:moveTo>
                  <a:pt x="28194" y="2016252"/>
                </a:moveTo>
                <a:lnTo>
                  <a:pt x="28194" y="1901952"/>
                </a:lnTo>
                <a:lnTo>
                  <a:pt x="0" y="1901952"/>
                </a:lnTo>
                <a:lnTo>
                  <a:pt x="0" y="2016252"/>
                </a:lnTo>
                <a:lnTo>
                  <a:pt x="28194" y="2016252"/>
                </a:lnTo>
                <a:close/>
              </a:path>
              <a:path w="3649345" h="2430779">
                <a:moveTo>
                  <a:pt x="28193" y="1815846"/>
                </a:moveTo>
                <a:lnTo>
                  <a:pt x="28193" y="1701546"/>
                </a:lnTo>
                <a:lnTo>
                  <a:pt x="0" y="1701546"/>
                </a:lnTo>
                <a:lnTo>
                  <a:pt x="0" y="1815846"/>
                </a:lnTo>
                <a:lnTo>
                  <a:pt x="28193" y="1815846"/>
                </a:lnTo>
                <a:close/>
              </a:path>
              <a:path w="3649345" h="2430779">
                <a:moveTo>
                  <a:pt x="28193" y="1616202"/>
                </a:moveTo>
                <a:lnTo>
                  <a:pt x="28193" y="1501902"/>
                </a:lnTo>
                <a:lnTo>
                  <a:pt x="0" y="1501902"/>
                </a:lnTo>
                <a:lnTo>
                  <a:pt x="0" y="1616202"/>
                </a:lnTo>
                <a:lnTo>
                  <a:pt x="28193" y="1616202"/>
                </a:lnTo>
                <a:close/>
              </a:path>
              <a:path w="3649345" h="2430779">
                <a:moveTo>
                  <a:pt x="28193" y="1415796"/>
                </a:moveTo>
                <a:lnTo>
                  <a:pt x="28193" y="1301496"/>
                </a:lnTo>
                <a:lnTo>
                  <a:pt x="0" y="1301496"/>
                </a:lnTo>
                <a:lnTo>
                  <a:pt x="0" y="1415796"/>
                </a:lnTo>
                <a:lnTo>
                  <a:pt x="28193" y="1415796"/>
                </a:lnTo>
                <a:close/>
              </a:path>
              <a:path w="3649345" h="2430779">
                <a:moveTo>
                  <a:pt x="28193" y="1216152"/>
                </a:moveTo>
                <a:lnTo>
                  <a:pt x="28193" y="1101852"/>
                </a:lnTo>
                <a:lnTo>
                  <a:pt x="0" y="1101852"/>
                </a:lnTo>
                <a:lnTo>
                  <a:pt x="0" y="1216152"/>
                </a:lnTo>
                <a:lnTo>
                  <a:pt x="28193" y="1216152"/>
                </a:lnTo>
                <a:close/>
              </a:path>
              <a:path w="3649345" h="2430779">
                <a:moveTo>
                  <a:pt x="28193" y="1015746"/>
                </a:moveTo>
                <a:lnTo>
                  <a:pt x="28193" y="901446"/>
                </a:lnTo>
                <a:lnTo>
                  <a:pt x="0" y="901446"/>
                </a:lnTo>
                <a:lnTo>
                  <a:pt x="0" y="1015746"/>
                </a:lnTo>
                <a:lnTo>
                  <a:pt x="28193" y="1015746"/>
                </a:lnTo>
                <a:close/>
              </a:path>
              <a:path w="3649345" h="2430779">
                <a:moveTo>
                  <a:pt x="28193" y="816102"/>
                </a:moveTo>
                <a:lnTo>
                  <a:pt x="28193" y="701802"/>
                </a:lnTo>
                <a:lnTo>
                  <a:pt x="0" y="701802"/>
                </a:lnTo>
                <a:lnTo>
                  <a:pt x="0" y="816102"/>
                </a:lnTo>
                <a:lnTo>
                  <a:pt x="28193" y="816102"/>
                </a:lnTo>
                <a:close/>
              </a:path>
              <a:path w="3649345" h="2430779">
                <a:moveTo>
                  <a:pt x="28193" y="615696"/>
                </a:moveTo>
                <a:lnTo>
                  <a:pt x="28193" y="501396"/>
                </a:lnTo>
                <a:lnTo>
                  <a:pt x="0" y="501396"/>
                </a:lnTo>
                <a:lnTo>
                  <a:pt x="0" y="615696"/>
                </a:lnTo>
                <a:lnTo>
                  <a:pt x="28193" y="615696"/>
                </a:lnTo>
                <a:close/>
              </a:path>
              <a:path w="3649345" h="2430779">
                <a:moveTo>
                  <a:pt x="28193" y="416052"/>
                </a:moveTo>
                <a:lnTo>
                  <a:pt x="28193" y="301752"/>
                </a:lnTo>
                <a:lnTo>
                  <a:pt x="0" y="301752"/>
                </a:lnTo>
                <a:lnTo>
                  <a:pt x="0" y="416052"/>
                </a:lnTo>
                <a:lnTo>
                  <a:pt x="28193" y="416052"/>
                </a:lnTo>
                <a:close/>
              </a:path>
              <a:path w="3649345" h="2430779">
                <a:moveTo>
                  <a:pt x="28193" y="215646"/>
                </a:moveTo>
                <a:lnTo>
                  <a:pt x="28193" y="101346"/>
                </a:lnTo>
                <a:lnTo>
                  <a:pt x="0" y="101346"/>
                </a:lnTo>
                <a:lnTo>
                  <a:pt x="0" y="215646"/>
                </a:lnTo>
                <a:lnTo>
                  <a:pt x="28193" y="215646"/>
                </a:lnTo>
                <a:close/>
              </a:path>
              <a:path w="3649345" h="2430779">
                <a:moveTo>
                  <a:pt x="127253" y="28956"/>
                </a:moveTo>
                <a:lnTo>
                  <a:pt x="127253" y="0"/>
                </a:lnTo>
                <a:lnTo>
                  <a:pt x="6096" y="0"/>
                </a:lnTo>
                <a:lnTo>
                  <a:pt x="0" y="6858"/>
                </a:lnTo>
                <a:lnTo>
                  <a:pt x="0" y="16002"/>
                </a:lnTo>
                <a:lnTo>
                  <a:pt x="26750" y="16002"/>
                </a:lnTo>
                <a:lnTo>
                  <a:pt x="28194" y="14478"/>
                </a:lnTo>
                <a:lnTo>
                  <a:pt x="28194" y="28956"/>
                </a:lnTo>
                <a:lnTo>
                  <a:pt x="127253" y="28956"/>
                </a:lnTo>
                <a:close/>
              </a:path>
              <a:path w="3649345" h="2430779">
                <a:moveTo>
                  <a:pt x="28194" y="28956"/>
                </a:moveTo>
                <a:lnTo>
                  <a:pt x="28194" y="16002"/>
                </a:lnTo>
                <a:lnTo>
                  <a:pt x="26750" y="16002"/>
                </a:lnTo>
                <a:lnTo>
                  <a:pt x="14478" y="28956"/>
                </a:lnTo>
                <a:lnTo>
                  <a:pt x="28194" y="28956"/>
                </a:lnTo>
                <a:close/>
              </a:path>
              <a:path w="3649345" h="2430779">
                <a:moveTo>
                  <a:pt x="28194" y="16002"/>
                </a:moveTo>
                <a:lnTo>
                  <a:pt x="28194" y="14478"/>
                </a:lnTo>
                <a:lnTo>
                  <a:pt x="26750" y="16002"/>
                </a:lnTo>
                <a:lnTo>
                  <a:pt x="28194" y="16002"/>
                </a:lnTo>
                <a:close/>
              </a:path>
              <a:path w="3649345" h="2430779">
                <a:moveTo>
                  <a:pt x="326897" y="28956"/>
                </a:moveTo>
                <a:lnTo>
                  <a:pt x="326897" y="0"/>
                </a:lnTo>
                <a:lnTo>
                  <a:pt x="212597" y="0"/>
                </a:lnTo>
                <a:lnTo>
                  <a:pt x="212597" y="28956"/>
                </a:lnTo>
                <a:lnTo>
                  <a:pt x="326897" y="28956"/>
                </a:lnTo>
                <a:close/>
              </a:path>
              <a:path w="3649345" h="2430779">
                <a:moveTo>
                  <a:pt x="527303" y="28956"/>
                </a:moveTo>
                <a:lnTo>
                  <a:pt x="527303" y="0"/>
                </a:lnTo>
                <a:lnTo>
                  <a:pt x="413003" y="0"/>
                </a:lnTo>
                <a:lnTo>
                  <a:pt x="413003" y="28956"/>
                </a:lnTo>
                <a:lnTo>
                  <a:pt x="527303" y="28956"/>
                </a:lnTo>
                <a:close/>
              </a:path>
              <a:path w="3649345" h="2430779">
                <a:moveTo>
                  <a:pt x="726947" y="28956"/>
                </a:moveTo>
                <a:lnTo>
                  <a:pt x="726947" y="0"/>
                </a:lnTo>
                <a:lnTo>
                  <a:pt x="612647" y="0"/>
                </a:lnTo>
                <a:lnTo>
                  <a:pt x="612647" y="28956"/>
                </a:lnTo>
                <a:lnTo>
                  <a:pt x="726947" y="28956"/>
                </a:lnTo>
                <a:close/>
              </a:path>
              <a:path w="3649345" h="2430779">
                <a:moveTo>
                  <a:pt x="927353" y="28956"/>
                </a:moveTo>
                <a:lnTo>
                  <a:pt x="927353" y="0"/>
                </a:lnTo>
                <a:lnTo>
                  <a:pt x="813053" y="0"/>
                </a:lnTo>
                <a:lnTo>
                  <a:pt x="813053" y="28956"/>
                </a:lnTo>
                <a:lnTo>
                  <a:pt x="927353" y="28956"/>
                </a:lnTo>
                <a:close/>
              </a:path>
              <a:path w="3649345" h="2430779">
                <a:moveTo>
                  <a:pt x="1126997" y="28956"/>
                </a:moveTo>
                <a:lnTo>
                  <a:pt x="1126997" y="0"/>
                </a:lnTo>
                <a:lnTo>
                  <a:pt x="1012697" y="0"/>
                </a:lnTo>
                <a:lnTo>
                  <a:pt x="1012697" y="28956"/>
                </a:lnTo>
                <a:lnTo>
                  <a:pt x="1126997" y="28956"/>
                </a:lnTo>
                <a:close/>
              </a:path>
              <a:path w="3649345" h="2430779">
                <a:moveTo>
                  <a:pt x="1327403" y="28956"/>
                </a:moveTo>
                <a:lnTo>
                  <a:pt x="1327403" y="0"/>
                </a:lnTo>
                <a:lnTo>
                  <a:pt x="1213103" y="0"/>
                </a:lnTo>
                <a:lnTo>
                  <a:pt x="1213103" y="28956"/>
                </a:lnTo>
                <a:lnTo>
                  <a:pt x="1327403" y="28956"/>
                </a:lnTo>
                <a:close/>
              </a:path>
              <a:path w="3649345" h="2430779">
                <a:moveTo>
                  <a:pt x="1527047" y="28956"/>
                </a:moveTo>
                <a:lnTo>
                  <a:pt x="1527047" y="0"/>
                </a:lnTo>
                <a:lnTo>
                  <a:pt x="1412747" y="0"/>
                </a:lnTo>
                <a:lnTo>
                  <a:pt x="1412747" y="28956"/>
                </a:lnTo>
                <a:lnTo>
                  <a:pt x="1527047" y="28956"/>
                </a:lnTo>
                <a:close/>
              </a:path>
              <a:path w="3649345" h="2430779">
                <a:moveTo>
                  <a:pt x="1727453" y="28956"/>
                </a:moveTo>
                <a:lnTo>
                  <a:pt x="1727453" y="0"/>
                </a:lnTo>
                <a:lnTo>
                  <a:pt x="1613153" y="0"/>
                </a:lnTo>
                <a:lnTo>
                  <a:pt x="1613153" y="28956"/>
                </a:lnTo>
                <a:lnTo>
                  <a:pt x="1727453" y="28956"/>
                </a:lnTo>
                <a:close/>
              </a:path>
              <a:path w="3649345" h="2430779">
                <a:moveTo>
                  <a:pt x="1927098" y="28956"/>
                </a:moveTo>
                <a:lnTo>
                  <a:pt x="1927098" y="0"/>
                </a:lnTo>
                <a:lnTo>
                  <a:pt x="1812798" y="0"/>
                </a:lnTo>
                <a:lnTo>
                  <a:pt x="1812798" y="28956"/>
                </a:lnTo>
                <a:lnTo>
                  <a:pt x="1927098" y="28956"/>
                </a:lnTo>
                <a:close/>
              </a:path>
              <a:path w="3649345" h="2430779">
                <a:moveTo>
                  <a:pt x="2127504" y="28956"/>
                </a:moveTo>
                <a:lnTo>
                  <a:pt x="2127504" y="0"/>
                </a:lnTo>
                <a:lnTo>
                  <a:pt x="2013203" y="0"/>
                </a:lnTo>
                <a:lnTo>
                  <a:pt x="2013203" y="28956"/>
                </a:lnTo>
                <a:lnTo>
                  <a:pt x="2127504" y="28956"/>
                </a:lnTo>
                <a:close/>
              </a:path>
              <a:path w="3649345" h="2430779">
                <a:moveTo>
                  <a:pt x="2327148" y="28956"/>
                </a:moveTo>
                <a:lnTo>
                  <a:pt x="2327148" y="0"/>
                </a:lnTo>
                <a:lnTo>
                  <a:pt x="2212848" y="0"/>
                </a:lnTo>
                <a:lnTo>
                  <a:pt x="2212848" y="28956"/>
                </a:lnTo>
                <a:lnTo>
                  <a:pt x="2327148" y="28956"/>
                </a:lnTo>
                <a:close/>
              </a:path>
              <a:path w="3649345" h="2430779">
                <a:moveTo>
                  <a:pt x="2527554" y="28956"/>
                </a:moveTo>
                <a:lnTo>
                  <a:pt x="2527554" y="0"/>
                </a:lnTo>
                <a:lnTo>
                  <a:pt x="2413254" y="0"/>
                </a:lnTo>
                <a:lnTo>
                  <a:pt x="2413254" y="28956"/>
                </a:lnTo>
                <a:lnTo>
                  <a:pt x="2527554" y="28956"/>
                </a:lnTo>
                <a:close/>
              </a:path>
              <a:path w="3649345" h="2430779">
                <a:moveTo>
                  <a:pt x="2727198" y="28956"/>
                </a:moveTo>
                <a:lnTo>
                  <a:pt x="2727198" y="0"/>
                </a:lnTo>
                <a:lnTo>
                  <a:pt x="2612898" y="0"/>
                </a:lnTo>
                <a:lnTo>
                  <a:pt x="2612898" y="28956"/>
                </a:lnTo>
                <a:lnTo>
                  <a:pt x="2727198" y="28956"/>
                </a:lnTo>
                <a:close/>
              </a:path>
              <a:path w="3649345" h="2430779">
                <a:moveTo>
                  <a:pt x="2927604" y="28956"/>
                </a:moveTo>
                <a:lnTo>
                  <a:pt x="2927604" y="0"/>
                </a:lnTo>
                <a:lnTo>
                  <a:pt x="2813304" y="0"/>
                </a:lnTo>
                <a:lnTo>
                  <a:pt x="2813304" y="28956"/>
                </a:lnTo>
                <a:lnTo>
                  <a:pt x="2927604" y="28956"/>
                </a:lnTo>
                <a:close/>
              </a:path>
              <a:path w="3649345" h="2430779">
                <a:moveTo>
                  <a:pt x="3127248" y="28956"/>
                </a:moveTo>
                <a:lnTo>
                  <a:pt x="3127248" y="0"/>
                </a:lnTo>
                <a:lnTo>
                  <a:pt x="3012948" y="0"/>
                </a:lnTo>
                <a:lnTo>
                  <a:pt x="3012948" y="28956"/>
                </a:lnTo>
                <a:lnTo>
                  <a:pt x="3127248" y="28956"/>
                </a:lnTo>
                <a:close/>
              </a:path>
              <a:path w="3649345" h="2430779">
                <a:moveTo>
                  <a:pt x="3327654" y="28956"/>
                </a:moveTo>
                <a:lnTo>
                  <a:pt x="3327654" y="0"/>
                </a:lnTo>
                <a:lnTo>
                  <a:pt x="3213354" y="0"/>
                </a:lnTo>
                <a:lnTo>
                  <a:pt x="3213354" y="28956"/>
                </a:lnTo>
                <a:lnTo>
                  <a:pt x="3327654" y="28956"/>
                </a:lnTo>
                <a:close/>
              </a:path>
              <a:path w="3649345" h="2430779">
                <a:moveTo>
                  <a:pt x="3527298" y="28956"/>
                </a:moveTo>
                <a:lnTo>
                  <a:pt x="3527298" y="0"/>
                </a:lnTo>
                <a:lnTo>
                  <a:pt x="3412998" y="0"/>
                </a:lnTo>
                <a:lnTo>
                  <a:pt x="3412998" y="28956"/>
                </a:lnTo>
                <a:lnTo>
                  <a:pt x="3527298" y="28956"/>
                </a:lnTo>
                <a:close/>
              </a:path>
              <a:path w="3649345" h="2430779">
                <a:moveTo>
                  <a:pt x="3649217" y="106680"/>
                </a:moveTo>
                <a:lnTo>
                  <a:pt x="3649217" y="6858"/>
                </a:lnTo>
                <a:lnTo>
                  <a:pt x="3643122" y="0"/>
                </a:lnTo>
                <a:lnTo>
                  <a:pt x="3613404" y="0"/>
                </a:lnTo>
                <a:lnTo>
                  <a:pt x="3613404" y="28956"/>
                </a:lnTo>
                <a:lnTo>
                  <a:pt x="3620262" y="28956"/>
                </a:lnTo>
                <a:lnTo>
                  <a:pt x="3620262" y="14478"/>
                </a:lnTo>
                <a:lnTo>
                  <a:pt x="3634740" y="28956"/>
                </a:lnTo>
                <a:lnTo>
                  <a:pt x="3634740" y="106680"/>
                </a:lnTo>
                <a:lnTo>
                  <a:pt x="3649217" y="106680"/>
                </a:lnTo>
                <a:close/>
              </a:path>
              <a:path w="3649345" h="2430779">
                <a:moveTo>
                  <a:pt x="3634740" y="28956"/>
                </a:moveTo>
                <a:lnTo>
                  <a:pt x="3620262" y="14478"/>
                </a:lnTo>
                <a:lnTo>
                  <a:pt x="3620262" y="28956"/>
                </a:lnTo>
                <a:lnTo>
                  <a:pt x="3634740" y="28956"/>
                </a:lnTo>
                <a:close/>
              </a:path>
              <a:path w="3649345" h="2430779">
                <a:moveTo>
                  <a:pt x="3634740" y="106680"/>
                </a:moveTo>
                <a:lnTo>
                  <a:pt x="3634740" y="28956"/>
                </a:lnTo>
                <a:lnTo>
                  <a:pt x="3620262" y="28956"/>
                </a:lnTo>
                <a:lnTo>
                  <a:pt x="3620262" y="106680"/>
                </a:lnTo>
                <a:lnTo>
                  <a:pt x="3634740" y="106680"/>
                </a:lnTo>
                <a:close/>
              </a:path>
              <a:path w="3649345" h="2430779">
                <a:moveTo>
                  <a:pt x="3649217" y="307086"/>
                </a:moveTo>
                <a:lnTo>
                  <a:pt x="3649217" y="192786"/>
                </a:lnTo>
                <a:lnTo>
                  <a:pt x="3620262" y="192786"/>
                </a:lnTo>
                <a:lnTo>
                  <a:pt x="3620262" y="307086"/>
                </a:lnTo>
                <a:lnTo>
                  <a:pt x="3649217" y="307086"/>
                </a:lnTo>
                <a:close/>
              </a:path>
              <a:path w="3649345" h="2430779">
                <a:moveTo>
                  <a:pt x="3649217" y="506730"/>
                </a:moveTo>
                <a:lnTo>
                  <a:pt x="3649217" y="392430"/>
                </a:lnTo>
                <a:lnTo>
                  <a:pt x="3620262" y="392430"/>
                </a:lnTo>
                <a:lnTo>
                  <a:pt x="3620262" y="506730"/>
                </a:lnTo>
                <a:lnTo>
                  <a:pt x="3649217" y="506730"/>
                </a:lnTo>
                <a:close/>
              </a:path>
              <a:path w="3649345" h="2430779">
                <a:moveTo>
                  <a:pt x="3649217" y="707136"/>
                </a:moveTo>
                <a:lnTo>
                  <a:pt x="3649217" y="592836"/>
                </a:lnTo>
                <a:lnTo>
                  <a:pt x="3620262" y="592836"/>
                </a:lnTo>
                <a:lnTo>
                  <a:pt x="3620262" y="707136"/>
                </a:lnTo>
                <a:lnTo>
                  <a:pt x="3649217" y="707136"/>
                </a:lnTo>
                <a:close/>
              </a:path>
              <a:path w="3649345" h="2430779">
                <a:moveTo>
                  <a:pt x="3649217" y="906780"/>
                </a:moveTo>
                <a:lnTo>
                  <a:pt x="3649217" y="792480"/>
                </a:lnTo>
                <a:lnTo>
                  <a:pt x="3620262" y="792480"/>
                </a:lnTo>
                <a:lnTo>
                  <a:pt x="3620262" y="906780"/>
                </a:lnTo>
                <a:lnTo>
                  <a:pt x="3649217" y="906780"/>
                </a:lnTo>
                <a:close/>
              </a:path>
              <a:path w="3649345" h="2430779">
                <a:moveTo>
                  <a:pt x="3649217" y="1107186"/>
                </a:moveTo>
                <a:lnTo>
                  <a:pt x="3649217" y="992886"/>
                </a:lnTo>
                <a:lnTo>
                  <a:pt x="3620262" y="992886"/>
                </a:lnTo>
                <a:lnTo>
                  <a:pt x="3620262" y="1107186"/>
                </a:lnTo>
                <a:lnTo>
                  <a:pt x="3649217" y="1107186"/>
                </a:lnTo>
                <a:close/>
              </a:path>
              <a:path w="3649345" h="2430779">
                <a:moveTo>
                  <a:pt x="3649217" y="1306830"/>
                </a:moveTo>
                <a:lnTo>
                  <a:pt x="3649217" y="1192530"/>
                </a:lnTo>
                <a:lnTo>
                  <a:pt x="3620262" y="1192530"/>
                </a:lnTo>
                <a:lnTo>
                  <a:pt x="3620262" y="1306830"/>
                </a:lnTo>
                <a:lnTo>
                  <a:pt x="3649217" y="1306830"/>
                </a:lnTo>
                <a:close/>
              </a:path>
              <a:path w="3649345" h="2430779">
                <a:moveTo>
                  <a:pt x="3649217" y="1507236"/>
                </a:moveTo>
                <a:lnTo>
                  <a:pt x="3649217" y="1392936"/>
                </a:lnTo>
                <a:lnTo>
                  <a:pt x="3620262" y="1392936"/>
                </a:lnTo>
                <a:lnTo>
                  <a:pt x="3620262" y="1507236"/>
                </a:lnTo>
                <a:lnTo>
                  <a:pt x="3649217" y="1507236"/>
                </a:lnTo>
                <a:close/>
              </a:path>
              <a:path w="3649345" h="2430779">
                <a:moveTo>
                  <a:pt x="3649217" y="1706880"/>
                </a:moveTo>
                <a:lnTo>
                  <a:pt x="3649217" y="1592580"/>
                </a:lnTo>
                <a:lnTo>
                  <a:pt x="3620262" y="1592580"/>
                </a:lnTo>
                <a:lnTo>
                  <a:pt x="3620262" y="1706880"/>
                </a:lnTo>
                <a:lnTo>
                  <a:pt x="3649217" y="1706880"/>
                </a:lnTo>
                <a:close/>
              </a:path>
              <a:path w="3649345" h="2430779">
                <a:moveTo>
                  <a:pt x="3649217" y="1907286"/>
                </a:moveTo>
                <a:lnTo>
                  <a:pt x="3649217" y="1792986"/>
                </a:lnTo>
                <a:lnTo>
                  <a:pt x="3620262" y="1792986"/>
                </a:lnTo>
                <a:lnTo>
                  <a:pt x="3620262" y="1907286"/>
                </a:lnTo>
                <a:lnTo>
                  <a:pt x="3649217" y="1907286"/>
                </a:lnTo>
                <a:close/>
              </a:path>
              <a:path w="3649345" h="2430779">
                <a:moveTo>
                  <a:pt x="3649217" y="2106930"/>
                </a:moveTo>
                <a:lnTo>
                  <a:pt x="3649217" y="1992630"/>
                </a:lnTo>
                <a:lnTo>
                  <a:pt x="3620262" y="1992630"/>
                </a:lnTo>
                <a:lnTo>
                  <a:pt x="3620262" y="2106930"/>
                </a:lnTo>
                <a:lnTo>
                  <a:pt x="3649217" y="2106930"/>
                </a:lnTo>
                <a:close/>
              </a:path>
              <a:path w="3649345" h="2430779">
                <a:moveTo>
                  <a:pt x="3649217" y="2307336"/>
                </a:moveTo>
                <a:lnTo>
                  <a:pt x="3649217" y="2193036"/>
                </a:lnTo>
                <a:lnTo>
                  <a:pt x="3620262" y="2193036"/>
                </a:lnTo>
                <a:lnTo>
                  <a:pt x="3620262" y="2307336"/>
                </a:lnTo>
                <a:lnTo>
                  <a:pt x="3649217" y="2307336"/>
                </a:lnTo>
                <a:close/>
              </a:path>
              <a:path w="3649345" h="2430779">
                <a:moveTo>
                  <a:pt x="3634740" y="2401824"/>
                </a:moveTo>
                <a:lnTo>
                  <a:pt x="3544062" y="2401824"/>
                </a:lnTo>
                <a:lnTo>
                  <a:pt x="3544062" y="2430780"/>
                </a:lnTo>
                <a:lnTo>
                  <a:pt x="3620262" y="2430780"/>
                </a:lnTo>
                <a:lnTo>
                  <a:pt x="3620262" y="2416302"/>
                </a:lnTo>
                <a:lnTo>
                  <a:pt x="3634740" y="2401824"/>
                </a:lnTo>
                <a:close/>
              </a:path>
              <a:path w="3649345" h="2430779">
                <a:moveTo>
                  <a:pt x="3649217" y="2423922"/>
                </a:moveTo>
                <a:lnTo>
                  <a:pt x="3649217" y="2392680"/>
                </a:lnTo>
                <a:lnTo>
                  <a:pt x="3620262" y="2392680"/>
                </a:lnTo>
                <a:lnTo>
                  <a:pt x="3620262" y="2401824"/>
                </a:lnTo>
                <a:lnTo>
                  <a:pt x="3634740" y="2401824"/>
                </a:lnTo>
                <a:lnTo>
                  <a:pt x="3634740" y="2430780"/>
                </a:lnTo>
                <a:lnTo>
                  <a:pt x="3643122" y="2430780"/>
                </a:lnTo>
                <a:lnTo>
                  <a:pt x="3649217" y="2423922"/>
                </a:lnTo>
                <a:close/>
              </a:path>
              <a:path w="3649345" h="2430779">
                <a:moveTo>
                  <a:pt x="3634740" y="2430780"/>
                </a:moveTo>
                <a:lnTo>
                  <a:pt x="3634740" y="2401824"/>
                </a:lnTo>
                <a:lnTo>
                  <a:pt x="3620262" y="2416302"/>
                </a:lnTo>
                <a:lnTo>
                  <a:pt x="3620262" y="2430780"/>
                </a:lnTo>
                <a:lnTo>
                  <a:pt x="3634740" y="2430780"/>
                </a:lnTo>
                <a:close/>
              </a:path>
              <a:path w="3649345" h="2430779">
                <a:moveTo>
                  <a:pt x="3457955" y="2430780"/>
                </a:moveTo>
                <a:lnTo>
                  <a:pt x="3457955" y="2401824"/>
                </a:lnTo>
                <a:lnTo>
                  <a:pt x="3343655" y="2401824"/>
                </a:lnTo>
                <a:lnTo>
                  <a:pt x="3343655" y="2430780"/>
                </a:lnTo>
                <a:lnTo>
                  <a:pt x="3457955" y="2430780"/>
                </a:lnTo>
                <a:close/>
              </a:path>
              <a:path w="3649345" h="2430779">
                <a:moveTo>
                  <a:pt x="3258312" y="2430780"/>
                </a:moveTo>
                <a:lnTo>
                  <a:pt x="3258312" y="2401824"/>
                </a:lnTo>
                <a:lnTo>
                  <a:pt x="3144012" y="2401824"/>
                </a:lnTo>
                <a:lnTo>
                  <a:pt x="3144012" y="2430780"/>
                </a:lnTo>
                <a:lnTo>
                  <a:pt x="3258312" y="2430780"/>
                </a:lnTo>
                <a:close/>
              </a:path>
              <a:path w="3649345" h="2430779">
                <a:moveTo>
                  <a:pt x="3057905" y="2430780"/>
                </a:moveTo>
                <a:lnTo>
                  <a:pt x="3057905" y="2401824"/>
                </a:lnTo>
                <a:lnTo>
                  <a:pt x="2943605" y="2401824"/>
                </a:lnTo>
                <a:lnTo>
                  <a:pt x="2943605" y="2430780"/>
                </a:lnTo>
                <a:lnTo>
                  <a:pt x="3057905" y="2430780"/>
                </a:lnTo>
                <a:close/>
              </a:path>
              <a:path w="3649345" h="2430779">
                <a:moveTo>
                  <a:pt x="2858262" y="2430780"/>
                </a:moveTo>
                <a:lnTo>
                  <a:pt x="2858262" y="2401824"/>
                </a:lnTo>
                <a:lnTo>
                  <a:pt x="2743962" y="2401824"/>
                </a:lnTo>
                <a:lnTo>
                  <a:pt x="2743962" y="2430780"/>
                </a:lnTo>
                <a:lnTo>
                  <a:pt x="2858262" y="2430780"/>
                </a:lnTo>
                <a:close/>
              </a:path>
              <a:path w="3649345" h="2430779">
                <a:moveTo>
                  <a:pt x="2657855" y="2430780"/>
                </a:moveTo>
                <a:lnTo>
                  <a:pt x="2657855" y="2401824"/>
                </a:lnTo>
                <a:lnTo>
                  <a:pt x="2543555" y="2401824"/>
                </a:lnTo>
                <a:lnTo>
                  <a:pt x="2543555" y="2430780"/>
                </a:lnTo>
                <a:lnTo>
                  <a:pt x="2657855" y="2430780"/>
                </a:lnTo>
                <a:close/>
              </a:path>
              <a:path w="3649345" h="2430779">
                <a:moveTo>
                  <a:pt x="2458212" y="2430780"/>
                </a:moveTo>
                <a:lnTo>
                  <a:pt x="2458212" y="2401824"/>
                </a:lnTo>
                <a:lnTo>
                  <a:pt x="2343912" y="2401824"/>
                </a:lnTo>
                <a:lnTo>
                  <a:pt x="2343912" y="2430780"/>
                </a:lnTo>
                <a:lnTo>
                  <a:pt x="2458212" y="2430780"/>
                </a:lnTo>
                <a:close/>
              </a:path>
              <a:path w="3649345" h="2430779">
                <a:moveTo>
                  <a:pt x="2257805" y="2430780"/>
                </a:moveTo>
                <a:lnTo>
                  <a:pt x="2257805" y="2401824"/>
                </a:lnTo>
                <a:lnTo>
                  <a:pt x="2143505" y="2401824"/>
                </a:lnTo>
                <a:lnTo>
                  <a:pt x="2143505" y="2430780"/>
                </a:lnTo>
                <a:lnTo>
                  <a:pt x="2257805" y="2430780"/>
                </a:lnTo>
                <a:close/>
              </a:path>
              <a:path w="3649345" h="2430779">
                <a:moveTo>
                  <a:pt x="2058162" y="2430780"/>
                </a:moveTo>
                <a:lnTo>
                  <a:pt x="2058162" y="2401824"/>
                </a:lnTo>
                <a:lnTo>
                  <a:pt x="1943862" y="2401824"/>
                </a:lnTo>
                <a:lnTo>
                  <a:pt x="1943862" y="2430780"/>
                </a:lnTo>
                <a:lnTo>
                  <a:pt x="2058162" y="2430780"/>
                </a:lnTo>
                <a:close/>
              </a:path>
              <a:path w="3649345" h="2430779">
                <a:moveTo>
                  <a:pt x="1857755" y="2430780"/>
                </a:moveTo>
                <a:lnTo>
                  <a:pt x="1857755" y="2401824"/>
                </a:lnTo>
                <a:lnTo>
                  <a:pt x="1743455" y="2401824"/>
                </a:lnTo>
                <a:lnTo>
                  <a:pt x="1743455" y="2430780"/>
                </a:lnTo>
                <a:lnTo>
                  <a:pt x="1857755" y="2430780"/>
                </a:lnTo>
                <a:close/>
              </a:path>
              <a:path w="3649345" h="2430779">
                <a:moveTo>
                  <a:pt x="1658112" y="2430780"/>
                </a:moveTo>
                <a:lnTo>
                  <a:pt x="1658112" y="2401824"/>
                </a:lnTo>
                <a:lnTo>
                  <a:pt x="1543812" y="2401824"/>
                </a:lnTo>
                <a:lnTo>
                  <a:pt x="1543812" y="2430780"/>
                </a:lnTo>
                <a:lnTo>
                  <a:pt x="1658112" y="2430780"/>
                </a:lnTo>
                <a:close/>
              </a:path>
              <a:path w="3649345" h="2430779">
                <a:moveTo>
                  <a:pt x="1457706" y="2430780"/>
                </a:moveTo>
                <a:lnTo>
                  <a:pt x="1457706" y="2401824"/>
                </a:lnTo>
                <a:lnTo>
                  <a:pt x="1343406" y="2401824"/>
                </a:lnTo>
                <a:lnTo>
                  <a:pt x="1343406" y="2430780"/>
                </a:lnTo>
                <a:lnTo>
                  <a:pt x="1457706" y="2430780"/>
                </a:lnTo>
                <a:close/>
              </a:path>
              <a:path w="3649345" h="2430779">
                <a:moveTo>
                  <a:pt x="1258062" y="2430780"/>
                </a:moveTo>
                <a:lnTo>
                  <a:pt x="1258062" y="2401824"/>
                </a:lnTo>
                <a:lnTo>
                  <a:pt x="1143762" y="2401824"/>
                </a:lnTo>
                <a:lnTo>
                  <a:pt x="1143762" y="2430780"/>
                </a:lnTo>
                <a:lnTo>
                  <a:pt x="1258062" y="2430780"/>
                </a:lnTo>
                <a:close/>
              </a:path>
              <a:path w="3649345" h="2430779">
                <a:moveTo>
                  <a:pt x="1057656" y="2430780"/>
                </a:moveTo>
                <a:lnTo>
                  <a:pt x="1057656" y="2401824"/>
                </a:lnTo>
                <a:lnTo>
                  <a:pt x="943356" y="2401824"/>
                </a:lnTo>
                <a:lnTo>
                  <a:pt x="943356" y="2430780"/>
                </a:lnTo>
                <a:lnTo>
                  <a:pt x="1057656" y="2430780"/>
                </a:lnTo>
                <a:close/>
              </a:path>
              <a:path w="3649345" h="2430779">
                <a:moveTo>
                  <a:pt x="858012" y="2430780"/>
                </a:moveTo>
                <a:lnTo>
                  <a:pt x="858012" y="2401824"/>
                </a:lnTo>
                <a:lnTo>
                  <a:pt x="743712" y="2401824"/>
                </a:lnTo>
                <a:lnTo>
                  <a:pt x="743712" y="2430780"/>
                </a:lnTo>
                <a:lnTo>
                  <a:pt x="858012" y="2430780"/>
                </a:lnTo>
                <a:close/>
              </a:path>
              <a:path w="3649345" h="2430779">
                <a:moveTo>
                  <a:pt x="657606" y="2430780"/>
                </a:moveTo>
                <a:lnTo>
                  <a:pt x="657606" y="2401824"/>
                </a:lnTo>
                <a:lnTo>
                  <a:pt x="543306" y="2401824"/>
                </a:lnTo>
                <a:lnTo>
                  <a:pt x="543306" y="2430780"/>
                </a:lnTo>
                <a:lnTo>
                  <a:pt x="657606" y="2430780"/>
                </a:lnTo>
                <a:close/>
              </a:path>
              <a:path w="3649345" h="2430779">
                <a:moveTo>
                  <a:pt x="457962" y="2430780"/>
                </a:moveTo>
                <a:lnTo>
                  <a:pt x="457962" y="2401824"/>
                </a:lnTo>
                <a:lnTo>
                  <a:pt x="343662" y="2401824"/>
                </a:lnTo>
                <a:lnTo>
                  <a:pt x="343662" y="2430780"/>
                </a:lnTo>
                <a:lnTo>
                  <a:pt x="457962" y="2430780"/>
                </a:lnTo>
                <a:close/>
              </a:path>
              <a:path w="3649345" h="2430779">
                <a:moveTo>
                  <a:pt x="257556" y="2430780"/>
                </a:moveTo>
                <a:lnTo>
                  <a:pt x="257556" y="2401824"/>
                </a:lnTo>
                <a:lnTo>
                  <a:pt x="143256" y="2401824"/>
                </a:lnTo>
                <a:lnTo>
                  <a:pt x="143256" y="2430780"/>
                </a:lnTo>
                <a:lnTo>
                  <a:pt x="257556" y="2430780"/>
                </a:lnTo>
                <a:close/>
              </a:path>
            </a:pathLst>
          </a:custGeom>
          <a:solidFill>
            <a:srgbClr val="006C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81105" y="2559811"/>
            <a:ext cx="21583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5">
                <a:solidFill>
                  <a:srgbClr val="CCAF0A"/>
                </a:solidFill>
                <a:latin typeface="Arial"/>
                <a:cs typeface="Arial"/>
              </a:rPr>
              <a:t>O</a:t>
            </a:r>
            <a:r>
              <a:rPr dirty="0" sz="3600" spc="-5" b="1">
                <a:solidFill>
                  <a:srgbClr val="009692"/>
                </a:solidFill>
                <a:latin typeface="Corbel"/>
                <a:cs typeface="Corbel"/>
              </a:rPr>
              <a:t>Año</a:t>
            </a:r>
            <a:r>
              <a:rPr dirty="0" sz="3600" spc="-90" b="1">
                <a:solidFill>
                  <a:srgbClr val="009692"/>
                </a:solidFill>
                <a:latin typeface="Corbel"/>
                <a:cs typeface="Corbel"/>
              </a:rPr>
              <a:t> </a:t>
            </a:r>
            <a:r>
              <a:rPr dirty="0" sz="3600" spc="-5" b="1">
                <a:solidFill>
                  <a:srgbClr val="009692"/>
                </a:solidFill>
                <a:latin typeface="Corbel"/>
                <a:cs typeface="Corbel"/>
              </a:rPr>
              <a:t>2020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2559" y="2554223"/>
            <a:ext cx="3698875" cy="2402205"/>
          </a:xfrm>
          <a:custGeom>
            <a:avLst/>
            <a:gdLst/>
            <a:ahLst/>
            <a:cxnLst/>
            <a:rect l="l" t="t" r="r" b="b"/>
            <a:pathLst>
              <a:path w="3698875" h="2402204">
                <a:moveTo>
                  <a:pt x="0" y="0"/>
                </a:moveTo>
                <a:lnTo>
                  <a:pt x="0" y="2401824"/>
                </a:lnTo>
                <a:lnTo>
                  <a:pt x="3698748" y="2401824"/>
                </a:lnTo>
                <a:lnTo>
                  <a:pt x="36987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78081" y="2539745"/>
            <a:ext cx="3728085" cy="2430780"/>
          </a:xfrm>
          <a:custGeom>
            <a:avLst/>
            <a:gdLst/>
            <a:ahLst/>
            <a:cxnLst/>
            <a:rect l="l" t="t" r="r" b="b"/>
            <a:pathLst>
              <a:path w="3728084" h="2430779">
                <a:moveTo>
                  <a:pt x="28955" y="2416302"/>
                </a:moveTo>
                <a:lnTo>
                  <a:pt x="28955" y="2302002"/>
                </a:lnTo>
                <a:lnTo>
                  <a:pt x="0" y="2302002"/>
                </a:lnTo>
                <a:lnTo>
                  <a:pt x="0" y="2416302"/>
                </a:lnTo>
                <a:lnTo>
                  <a:pt x="28955" y="2416302"/>
                </a:lnTo>
                <a:close/>
              </a:path>
              <a:path w="3728084" h="2430779">
                <a:moveTo>
                  <a:pt x="28955" y="2215896"/>
                </a:moveTo>
                <a:lnTo>
                  <a:pt x="28955" y="2101596"/>
                </a:lnTo>
                <a:lnTo>
                  <a:pt x="0" y="2101596"/>
                </a:lnTo>
                <a:lnTo>
                  <a:pt x="0" y="2215896"/>
                </a:lnTo>
                <a:lnTo>
                  <a:pt x="28955" y="2215896"/>
                </a:lnTo>
                <a:close/>
              </a:path>
              <a:path w="3728084" h="2430779">
                <a:moveTo>
                  <a:pt x="28955" y="2016252"/>
                </a:moveTo>
                <a:lnTo>
                  <a:pt x="28955" y="1901952"/>
                </a:lnTo>
                <a:lnTo>
                  <a:pt x="0" y="1901952"/>
                </a:lnTo>
                <a:lnTo>
                  <a:pt x="0" y="2016252"/>
                </a:lnTo>
                <a:lnTo>
                  <a:pt x="28955" y="2016252"/>
                </a:lnTo>
                <a:close/>
              </a:path>
              <a:path w="3728084" h="2430779">
                <a:moveTo>
                  <a:pt x="28955" y="1815846"/>
                </a:moveTo>
                <a:lnTo>
                  <a:pt x="28955" y="1701546"/>
                </a:lnTo>
                <a:lnTo>
                  <a:pt x="0" y="1701546"/>
                </a:lnTo>
                <a:lnTo>
                  <a:pt x="0" y="1815846"/>
                </a:lnTo>
                <a:lnTo>
                  <a:pt x="28955" y="1815846"/>
                </a:lnTo>
                <a:close/>
              </a:path>
              <a:path w="3728084" h="2430779">
                <a:moveTo>
                  <a:pt x="28955" y="1616202"/>
                </a:moveTo>
                <a:lnTo>
                  <a:pt x="28955" y="1501902"/>
                </a:lnTo>
                <a:lnTo>
                  <a:pt x="0" y="1501902"/>
                </a:lnTo>
                <a:lnTo>
                  <a:pt x="0" y="1616202"/>
                </a:lnTo>
                <a:lnTo>
                  <a:pt x="28955" y="1616202"/>
                </a:lnTo>
                <a:close/>
              </a:path>
              <a:path w="3728084" h="2430779">
                <a:moveTo>
                  <a:pt x="28955" y="1415796"/>
                </a:moveTo>
                <a:lnTo>
                  <a:pt x="28955" y="1301496"/>
                </a:lnTo>
                <a:lnTo>
                  <a:pt x="0" y="1301496"/>
                </a:lnTo>
                <a:lnTo>
                  <a:pt x="0" y="1415796"/>
                </a:lnTo>
                <a:lnTo>
                  <a:pt x="28955" y="1415796"/>
                </a:lnTo>
                <a:close/>
              </a:path>
              <a:path w="3728084" h="2430779">
                <a:moveTo>
                  <a:pt x="28955" y="1216152"/>
                </a:moveTo>
                <a:lnTo>
                  <a:pt x="28955" y="1101852"/>
                </a:lnTo>
                <a:lnTo>
                  <a:pt x="0" y="1101852"/>
                </a:lnTo>
                <a:lnTo>
                  <a:pt x="0" y="1216152"/>
                </a:lnTo>
                <a:lnTo>
                  <a:pt x="28955" y="1216152"/>
                </a:lnTo>
                <a:close/>
              </a:path>
              <a:path w="3728084" h="2430779">
                <a:moveTo>
                  <a:pt x="28955" y="1015746"/>
                </a:moveTo>
                <a:lnTo>
                  <a:pt x="28955" y="901446"/>
                </a:lnTo>
                <a:lnTo>
                  <a:pt x="0" y="901446"/>
                </a:lnTo>
                <a:lnTo>
                  <a:pt x="0" y="1015746"/>
                </a:lnTo>
                <a:lnTo>
                  <a:pt x="28955" y="1015746"/>
                </a:lnTo>
                <a:close/>
              </a:path>
              <a:path w="3728084" h="2430779">
                <a:moveTo>
                  <a:pt x="28955" y="816102"/>
                </a:moveTo>
                <a:lnTo>
                  <a:pt x="28955" y="701802"/>
                </a:lnTo>
                <a:lnTo>
                  <a:pt x="0" y="701802"/>
                </a:lnTo>
                <a:lnTo>
                  <a:pt x="0" y="816102"/>
                </a:lnTo>
                <a:lnTo>
                  <a:pt x="28955" y="816102"/>
                </a:lnTo>
                <a:close/>
              </a:path>
              <a:path w="3728084" h="2430779">
                <a:moveTo>
                  <a:pt x="28955" y="615696"/>
                </a:moveTo>
                <a:lnTo>
                  <a:pt x="28955" y="501396"/>
                </a:lnTo>
                <a:lnTo>
                  <a:pt x="0" y="501396"/>
                </a:lnTo>
                <a:lnTo>
                  <a:pt x="0" y="615696"/>
                </a:lnTo>
                <a:lnTo>
                  <a:pt x="28955" y="615696"/>
                </a:lnTo>
                <a:close/>
              </a:path>
              <a:path w="3728084" h="2430779">
                <a:moveTo>
                  <a:pt x="28955" y="416052"/>
                </a:moveTo>
                <a:lnTo>
                  <a:pt x="28955" y="301752"/>
                </a:lnTo>
                <a:lnTo>
                  <a:pt x="0" y="301752"/>
                </a:lnTo>
                <a:lnTo>
                  <a:pt x="0" y="416052"/>
                </a:lnTo>
                <a:lnTo>
                  <a:pt x="28955" y="416052"/>
                </a:lnTo>
                <a:close/>
              </a:path>
              <a:path w="3728084" h="2430779">
                <a:moveTo>
                  <a:pt x="28955" y="215646"/>
                </a:moveTo>
                <a:lnTo>
                  <a:pt x="28955" y="101346"/>
                </a:lnTo>
                <a:lnTo>
                  <a:pt x="0" y="101346"/>
                </a:lnTo>
                <a:lnTo>
                  <a:pt x="0" y="215646"/>
                </a:lnTo>
                <a:lnTo>
                  <a:pt x="28955" y="215646"/>
                </a:lnTo>
                <a:close/>
              </a:path>
              <a:path w="3728084" h="2430779">
                <a:moveTo>
                  <a:pt x="127253" y="28956"/>
                </a:moveTo>
                <a:lnTo>
                  <a:pt x="127253" y="0"/>
                </a:lnTo>
                <a:lnTo>
                  <a:pt x="6858" y="0"/>
                </a:lnTo>
                <a:lnTo>
                  <a:pt x="0" y="6858"/>
                </a:lnTo>
                <a:lnTo>
                  <a:pt x="0" y="16002"/>
                </a:lnTo>
                <a:lnTo>
                  <a:pt x="27431" y="16002"/>
                </a:lnTo>
                <a:lnTo>
                  <a:pt x="28955" y="14478"/>
                </a:lnTo>
                <a:lnTo>
                  <a:pt x="28955" y="28956"/>
                </a:lnTo>
                <a:lnTo>
                  <a:pt x="127253" y="28956"/>
                </a:lnTo>
                <a:close/>
              </a:path>
              <a:path w="3728084" h="2430779">
                <a:moveTo>
                  <a:pt x="28955" y="28956"/>
                </a:moveTo>
                <a:lnTo>
                  <a:pt x="28955" y="16002"/>
                </a:lnTo>
                <a:lnTo>
                  <a:pt x="27431" y="16002"/>
                </a:lnTo>
                <a:lnTo>
                  <a:pt x="14477" y="28956"/>
                </a:lnTo>
                <a:lnTo>
                  <a:pt x="28955" y="28956"/>
                </a:lnTo>
                <a:close/>
              </a:path>
              <a:path w="3728084" h="2430779">
                <a:moveTo>
                  <a:pt x="28955" y="16002"/>
                </a:moveTo>
                <a:lnTo>
                  <a:pt x="28955" y="14478"/>
                </a:lnTo>
                <a:lnTo>
                  <a:pt x="27431" y="16002"/>
                </a:lnTo>
                <a:lnTo>
                  <a:pt x="28955" y="16002"/>
                </a:lnTo>
                <a:close/>
              </a:path>
              <a:path w="3728084" h="2430779">
                <a:moveTo>
                  <a:pt x="326898" y="28956"/>
                </a:moveTo>
                <a:lnTo>
                  <a:pt x="326898" y="0"/>
                </a:lnTo>
                <a:lnTo>
                  <a:pt x="212598" y="0"/>
                </a:lnTo>
                <a:lnTo>
                  <a:pt x="212598" y="28956"/>
                </a:lnTo>
                <a:lnTo>
                  <a:pt x="326898" y="28956"/>
                </a:lnTo>
                <a:close/>
              </a:path>
              <a:path w="3728084" h="2430779">
                <a:moveTo>
                  <a:pt x="527303" y="28956"/>
                </a:moveTo>
                <a:lnTo>
                  <a:pt x="527303" y="0"/>
                </a:lnTo>
                <a:lnTo>
                  <a:pt x="413003" y="0"/>
                </a:lnTo>
                <a:lnTo>
                  <a:pt x="413003" y="28956"/>
                </a:lnTo>
                <a:lnTo>
                  <a:pt x="527303" y="28956"/>
                </a:lnTo>
                <a:close/>
              </a:path>
              <a:path w="3728084" h="2430779">
                <a:moveTo>
                  <a:pt x="726948" y="28956"/>
                </a:moveTo>
                <a:lnTo>
                  <a:pt x="726948" y="0"/>
                </a:lnTo>
                <a:lnTo>
                  <a:pt x="612648" y="0"/>
                </a:lnTo>
                <a:lnTo>
                  <a:pt x="612648" y="28956"/>
                </a:lnTo>
                <a:lnTo>
                  <a:pt x="726948" y="28956"/>
                </a:lnTo>
                <a:close/>
              </a:path>
              <a:path w="3728084" h="2430779">
                <a:moveTo>
                  <a:pt x="927353" y="28956"/>
                </a:moveTo>
                <a:lnTo>
                  <a:pt x="927353" y="0"/>
                </a:lnTo>
                <a:lnTo>
                  <a:pt x="813053" y="0"/>
                </a:lnTo>
                <a:lnTo>
                  <a:pt x="813053" y="28956"/>
                </a:lnTo>
                <a:lnTo>
                  <a:pt x="927353" y="28956"/>
                </a:lnTo>
                <a:close/>
              </a:path>
              <a:path w="3728084" h="2430779">
                <a:moveTo>
                  <a:pt x="1126998" y="28956"/>
                </a:moveTo>
                <a:lnTo>
                  <a:pt x="1126998" y="0"/>
                </a:lnTo>
                <a:lnTo>
                  <a:pt x="1012698" y="0"/>
                </a:lnTo>
                <a:lnTo>
                  <a:pt x="1012698" y="28956"/>
                </a:lnTo>
                <a:lnTo>
                  <a:pt x="1126998" y="28956"/>
                </a:lnTo>
                <a:close/>
              </a:path>
              <a:path w="3728084" h="2430779">
                <a:moveTo>
                  <a:pt x="1327391" y="28956"/>
                </a:moveTo>
                <a:lnTo>
                  <a:pt x="1327391" y="0"/>
                </a:lnTo>
                <a:lnTo>
                  <a:pt x="1213091" y="0"/>
                </a:lnTo>
                <a:lnTo>
                  <a:pt x="1213091" y="28956"/>
                </a:lnTo>
                <a:lnTo>
                  <a:pt x="1327391" y="28956"/>
                </a:lnTo>
                <a:close/>
              </a:path>
              <a:path w="3728084" h="2430779">
                <a:moveTo>
                  <a:pt x="1527048" y="28956"/>
                </a:moveTo>
                <a:lnTo>
                  <a:pt x="1527048" y="0"/>
                </a:lnTo>
                <a:lnTo>
                  <a:pt x="1412748" y="0"/>
                </a:lnTo>
                <a:lnTo>
                  <a:pt x="1412748" y="28956"/>
                </a:lnTo>
                <a:lnTo>
                  <a:pt x="1527048" y="28956"/>
                </a:lnTo>
                <a:close/>
              </a:path>
              <a:path w="3728084" h="2430779">
                <a:moveTo>
                  <a:pt x="1727441" y="28956"/>
                </a:moveTo>
                <a:lnTo>
                  <a:pt x="1727441" y="0"/>
                </a:lnTo>
                <a:lnTo>
                  <a:pt x="1613141" y="0"/>
                </a:lnTo>
                <a:lnTo>
                  <a:pt x="1613141" y="28956"/>
                </a:lnTo>
                <a:lnTo>
                  <a:pt x="1727441" y="28956"/>
                </a:lnTo>
                <a:close/>
              </a:path>
              <a:path w="3728084" h="2430779">
                <a:moveTo>
                  <a:pt x="1927098" y="28956"/>
                </a:moveTo>
                <a:lnTo>
                  <a:pt x="1927098" y="0"/>
                </a:lnTo>
                <a:lnTo>
                  <a:pt x="1812798" y="0"/>
                </a:lnTo>
                <a:lnTo>
                  <a:pt x="1812798" y="28956"/>
                </a:lnTo>
                <a:lnTo>
                  <a:pt x="1927098" y="28956"/>
                </a:lnTo>
                <a:close/>
              </a:path>
              <a:path w="3728084" h="2430779">
                <a:moveTo>
                  <a:pt x="2127491" y="28956"/>
                </a:moveTo>
                <a:lnTo>
                  <a:pt x="2127491" y="0"/>
                </a:lnTo>
                <a:lnTo>
                  <a:pt x="2013191" y="0"/>
                </a:lnTo>
                <a:lnTo>
                  <a:pt x="2013191" y="28956"/>
                </a:lnTo>
                <a:lnTo>
                  <a:pt x="2127491" y="28956"/>
                </a:lnTo>
                <a:close/>
              </a:path>
              <a:path w="3728084" h="2430779">
                <a:moveTo>
                  <a:pt x="2327148" y="28956"/>
                </a:moveTo>
                <a:lnTo>
                  <a:pt x="2327148" y="0"/>
                </a:lnTo>
                <a:lnTo>
                  <a:pt x="2212848" y="0"/>
                </a:lnTo>
                <a:lnTo>
                  <a:pt x="2212848" y="28956"/>
                </a:lnTo>
                <a:lnTo>
                  <a:pt x="2327148" y="28956"/>
                </a:lnTo>
                <a:close/>
              </a:path>
              <a:path w="3728084" h="2430779">
                <a:moveTo>
                  <a:pt x="2527541" y="28956"/>
                </a:moveTo>
                <a:lnTo>
                  <a:pt x="2527541" y="0"/>
                </a:lnTo>
                <a:lnTo>
                  <a:pt x="2413241" y="0"/>
                </a:lnTo>
                <a:lnTo>
                  <a:pt x="2413241" y="28956"/>
                </a:lnTo>
                <a:lnTo>
                  <a:pt x="2527541" y="28956"/>
                </a:lnTo>
                <a:close/>
              </a:path>
              <a:path w="3728084" h="2430779">
                <a:moveTo>
                  <a:pt x="2727198" y="28956"/>
                </a:moveTo>
                <a:lnTo>
                  <a:pt x="2727198" y="0"/>
                </a:lnTo>
                <a:lnTo>
                  <a:pt x="2612898" y="0"/>
                </a:lnTo>
                <a:lnTo>
                  <a:pt x="2612898" y="28956"/>
                </a:lnTo>
                <a:lnTo>
                  <a:pt x="2727198" y="28956"/>
                </a:lnTo>
                <a:close/>
              </a:path>
              <a:path w="3728084" h="2430779">
                <a:moveTo>
                  <a:pt x="2927591" y="28956"/>
                </a:moveTo>
                <a:lnTo>
                  <a:pt x="2927591" y="0"/>
                </a:lnTo>
                <a:lnTo>
                  <a:pt x="2813291" y="0"/>
                </a:lnTo>
                <a:lnTo>
                  <a:pt x="2813291" y="28956"/>
                </a:lnTo>
                <a:lnTo>
                  <a:pt x="2927591" y="28956"/>
                </a:lnTo>
                <a:close/>
              </a:path>
              <a:path w="3728084" h="2430779">
                <a:moveTo>
                  <a:pt x="3127248" y="28956"/>
                </a:moveTo>
                <a:lnTo>
                  <a:pt x="3127248" y="0"/>
                </a:lnTo>
                <a:lnTo>
                  <a:pt x="3012948" y="0"/>
                </a:lnTo>
                <a:lnTo>
                  <a:pt x="3012948" y="28956"/>
                </a:lnTo>
                <a:lnTo>
                  <a:pt x="3127248" y="28956"/>
                </a:lnTo>
                <a:close/>
              </a:path>
              <a:path w="3728084" h="2430779">
                <a:moveTo>
                  <a:pt x="3327641" y="28956"/>
                </a:moveTo>
                <a:lnTo>
                  <a:pt x="3327641" y="0"/>
                </a:lnTo>
                <a:lnTo>
                  <a:pt x="3213341" y="0"/>
                </a:lnTo>
                <a:lnTo>
                  <a:pt x="3213341" y="28956"/>
                </a:lnTo>
                <a:lnTo>
                  <a:pt x="3327641" y="28956"/>
                </a:lnTo>
                <a:close/>
              </a:path>
              <a:path w="3728084" h="2430779">
                <a:moveTo>
                  <a:pt x="3527298" y="28956"/>
                </a:moveTo>
                <a:lnTo>
                  <a:pt x="3527298" y="0"/>
                </a:lnTo>
                <a:lnTo>
                  <a:pt x="3412998" y="0"/>
                </a:lnTo>
                <a:lnTo>
                  <a:pt x="3412998" y="28956"/>
                </a:lnTo>
                <a:lnTo>
                  <a:pt x="3527298" y="28956"/>
                </a:lnTo>
                <a:close/>
              </a:path>
              <a:path w="3728084" h="2430779">
                <a:moveTo>
                  <a:pt x="3727691" y="28956"/>
                </a:moveTo>
                <a:lnTo>
                  <a:pt x="3727691" y="6858"/>
                </a:lnTo>
                <a:lnTo>
                  <a:pt x="3721595" y="0"/>
                </a:lnTo>
                <a:lnTo>
                  <a:pt x="3613391" y="0"/>
                </a:lnTo>
                <a:lnTo>
                  <a:pt x="3613391" y="28956"/>
                </a:lnTo>
                <a:lnTo>
                  <a:pt x="3699509" y="28956"/>
                </a:lnTo>
                <a:lnTo>
                  <a:pt x="3699509" y="14478"/>
                </a:lnTo>
                <a:lnTo>
                  <a:pt x="3713226" y="28956"/>
                </a:lnTo>
                <a:lnTo>
                  <a:pt x="3727691" y="28956"/>
                </a:lnTo>
                <a:close/>
              </a:path>
              <a:path w="3728084" h="2430779">
                <a:moveTo>
                  <a:pt x="3713226" y="28956"/>
                </a:moveTo>
                <a:lnTo>
                  <a:pt x="3699509" y="14478"/>
                </a:lnTo>
                <a:lnTo>
                  <a:pt x="3699509" y="28956"/>
                </a:lnTo>
                <a:lnTo>
                  <a:pt x="3713226" y="28956"/>
                </a:lnTo>
                <a:close/>
              </a:path>
              <a:path w="3728084" h="2430779">
                <a:moveTo>
                  <a:pt x="3727691" y="228600"/>
                </a:moveTo>
                <a:lnTo>
                  <a:pt x="3727691" y="114300"/>
                </a:lnTo>
                <a:lnTo>
                  <a:pt x="3699497" y="114300"/>
                </a:lnTo>
                <a:lnTo>
                  <a:pt x="3699497" y="228600"/>
                </a:lnTo>
                <a:lnTo>
                  <a:pt x="3727691" y="228600"/>
                </a:lnTo>
                <a:close/>
              </a:path>
              <a:path w="3728084" h="2430779">
                <a:moveTo>
                  <a:pt x="3727691" y="429006"/>
                </a:moveTo>
                <a:lnTo>
                  <a:pt x="3727691" y="314706"/>
                </a:lnTo>
                <a:lnTo>
                  <a:pt x="3699497" y="314706"/>
                </a:lnTo>
                <a:lnTo>
                  <a:pt x="3699497" y="429006"/>
                </a:lnTo>
                <a:lnTo>
                  <a:pt x="3727691" y="429006"/>
                </a:lnTo>
                <a:close/>
              </a:path>
              <a:path w="3728084" h="2430779">
                <a:moveTo>
                  <a:pt x="3727691" y="628650"/>
                </a:moveTo>
                <a:lnTo>
                  <a:pt x="3727691" y="514350"/>
                </a:lnTo>
                <a:lnTo>
                  <a:pt x="3699497" y="514350"/>
                </a:lnTo>
                <a:lnTo>
                  <a:pt x="3699497" y="628650"/>
                </a:lnTo>
                <a:lnTo>
                  <a:pt x="3727691" y="628650"/>
                </a:lnTo>
                <a:close/>
              </a:path>
              <a:path w="3728084" h="2430779">
                <a:moveTo>
                  <a:pt x="3727691" y="829056"/>
                </a:moveTo>
                <a:lnTo>
                  <a:pt x="3727691" y="714756"/>
                </a:lnTo>
                <a:lnTo>
                  <a:pt x="3699497" y="714756"/>
                </a:lnTo>
                <a:lnTo>
                  <a:pt x="3699497" y="829056"/>
                </a:lnTo>
                <a:lnTo>
                  <a:pt x="3727691" y="829056"/>
                </a:lnTo>
                <a:close/>
              </a:path>
              <a:path w="3728084" h="2430779">
                <a:moveTo>
                  <a:pt x="3727691" y="1028700"/>
                </a:moveTo>
                <a:lnTo>
                  <a:pt x="3727691" y="914400"/>
                </a:lnTo>
                <a:lnTo>
                  <a:pt x="3699497" y="914400"/>
                </a:lnTo>
                <a:lnTo>
                  <a:pt x="3699497" y="1028700"/>
                </a:lnTo>
                <a:lnTo>
                  <a:pt x="3727691" y="1028700"/>
                </a:lnTo>
                <a:close/>
              </a:path>
              <a:path w="3728084" h="2430779">
                <a:moveTo>
                  <a:pt x="3727691" y="1229106"/>
                </a:moveTo>
                <a:lnTo>
                  <a:pt x="3727691" y="1114806"/>
                </a:lnTo>
                <a:lnTo>
                  <a:pt x="3699497" y="1114806"/>
                </a:lnTo>
                <a:lnTo>
                  <a:pt x="3699497" y="1229106"/>
                </a:lnTo>
                <a:lnTo>
                  <a:pt x="3727691" y="1229106"/>
                </a:lnTo>
                <a:close/>
              </a:path>
              <a:path w="3728084" h="2430779">
                <a:moveTo>
                  <a:pt x="3727691" y="1428750"/>
                </a:moveTo>
                <a:lnTo>
                  <a:pt x="3727691" y="1314450"/>
                </a:lnTo>
                <a:lnTo>
                  <a:pt x="3699497" y="1314450"/>
                </a:lnTo>
                <a:lnTo>
                  <a:pt x="3699497" y="1428750"/>
                </a:lnTo>
                <a:lnTo>
                  <a:pt x="3727691" y="1428750"/>
                </a:lnTo>
                <a:close/>
              </a:path>
              <a:path w="3728084" h="2430779">
                <a:moveTo>
                  <a:pt x="3727691" y="1629156"/>
                </a:moveTo>
                <a:lnTo>
                  <a:pt x="3727691" y="1514856"/>
                </a:lnTo>
                <a:lnTo>
                  <a:pt x="3699497" y="1514856"/>
                </a:lnTo>
                <a:lnTo>
                  <a:pt x="3699497" y="1629156"/>
                </a:lnTo>
                <a:lnTo>
                  <a:pt x="3727691" y="1629156"/>
                </a:lnTo>
                <a:close/>
              </a:path>
              <a:path w="3728084" h="2430779">
                <a:moveTo>
                  <a:pt x="3727691" y="1828800"/>
                </a:moveTo>
                <a:lnTo>
                  <a:pt x="3727691" y="1714500"/>
                </a:lnTo>
                <a:lnTo>
                  <a:pt x="3699497" y="1714500"/>
                </a:lnTo>
                <a:lnTo>
                  <a:pt x="3699497" y="1828800"/>
                </a:lnTo>
                <a:lnTo>
                  <a:pt x="3727691" y="1828800"/>
                </a:lnTo>
                <a:close/>
              </a:path>
              <a:path w="3728084" h="2430779">
                <a:moveTo>
                  <a:pt x="3727691" y="2029206"/>
                </a:moveTo>
                <a:lnTo>
                  <a:pt x="3727691" y="1914906"/>
                </a:lnTo>
                <a:lnTo>
                  <a:pt x="3699497" y="1914906"/>
                </a:lnTo>
                <a:lnTo>
                  <a:pt x="3699497" y="2029206"/>
                </a:lnTo>
                <a:lnTo>
                  <a:pt x="3727691" y="2029206"/>
                </a:lnTo>
                <a:close/>
              </a:path>
              <a:path w="3728084" h="2430779">
                <a:moveTo>
                  <a:pt x="3727691" y="2228850"/>
                </a:moveTo>
                <a:lnTo>
                  <a:pt x="3727691" y="2114550"/>
                </a:lnTo>
                <a:lnTo>
                  <a:pt x="3699497" y="2114550"/>
                </a:lnTo>
                <a:lnTo>
                  <a:pt x="3699497" y="2228850"/>
                </a:lnTo>
                <a:lnTo>
                  <a:pt x="3727691" y="2228850"/>
                </a:lnTo>
                <a:close/>
              </a:path>
              <a:path w="3728084" h="2430779">
                <a:moveTo>
                  <a:pt x="3727691" y="2423922"/>
                </a:moveTo>
                <a:lnTo>
                  <a:pt x="3727691" y="2314956"/>
                </a:lnTo>
                <a:lnTo>
                  <a:pt x="3699509" y="2314956"/>
                </a:lnTo>
                <a:lnTo>
                  <a:pt x="3699509" y="2416302"/>
                </a:lnTo>
                <a:lnTo>
                  <a:pt x="3701033" y="2414693"/>
                </a:lnTo>
                <a:lnTo>
                  <a:pt x="3701033" y="2401824"/>
                </a:lnTo>
                <a:lnTo>
                  <a:pt x="3713226" y="2401824"/>
                </a:lnTo>
                <a:lnTo>
                  <a:pt x="3713226" y="2430780"/>
                </a:lnTo>
                <a:lnTo>
                  <a:pt x="3721595" y="2430780"/>
                </a:lnTo>
                <a:lnTo>
                  <a:pt x="3727691" y="2423922"/>
                </a:lnTo>
                <a:close/>
              </a:path>
              <a:path w="3728084" h="2430779">
                <a:moveTo>
                  <a:pt x="3713226" y="2401824"/>
                </a:moveTo>
                <a:lnTo>
                  <a:pt x="3701033" y="2401824"/>
                </a:lnTo>
                <a:lnTo>
                  <a:pt x="3701033" y="2414693"/>
                </a:lnTo>
                <a:lnTo>
                  <a:pt x="3713226" y="2401824"/>
                </a:lnTo>
                <a:close/>
              </a:path>
              <a:path w="3728084" h="2430779">
                <a:moveTo>
                  <a:pt x="3713226" y="2430780"/>
                </a:moveTo>
                <a:lnTo>
                  <a:pt x="3713226" y="2401824"/>
                </a:lnTo>
                <a:lnTo>
                  <a:pt x="3701033" y="2414693"/>
                </a:lnTo>
                <a:lnTo>
                  <a:pt x="3701033" y="2430780"/>
                </a:lnTo>
                <a:lnTo>
                  <a:pt x="3713226" y="2430780"/>
                </a:lnTo>
                <a:close/>
              </a:path>
              <a:path w="3728084" h="2430779">
                <a:moveTo>
                  <a:pt x="3614915" y="2430780"/>
                </a:moveTo>
                <a:lnTo>
                  <a:pt x="3614915" y="2401824"/>
                </a:lnTo>
                <a:lnTo>
                  <a:pt x="3500615" y="2401824"/>
                </a:lnTo>
                <a:lnTo>
                  <a:pt x="3500615" y="2430780"/>
                </a:lnTo>
                <a:lnTo>
                  <a:pt x="3614915" y="2430780"/>
                </a:lnTo>
                <a:close/>
              </a:path>
              <a:path w="3728084" h="2430779">
                <a:moveTo>
                  <a:pt x="3415283" y="2430780"/>
                </a:moveTo>
                <a:lnTo>
                  <a:pt x="3415283" y="2401824"/>
                </a:lnTo>
                <a:lnTo>
                  <a:pt x="3300983" y="2401824"/>
                </a:lnTo>
                <a:lnTo>
                  <a:pt x="3300983" y="2430780"/>
                </a:lnTo>
                <a:lnTo>
                  <a:pt x="3415283" y="2430780"/>
                </a:lnTo>
                <a:close/>
              </a:path>
              <a:path w="3728084" h="2430779">
                <a:moveTo>
                  <a:pt x="3214865" y="2430780"/>
                </a:moveTo>
                <a:lnTo>
                  <a:pt x="3214865" y="2401824"/>
                </a:lnTo>
                <a:lnTo>
                  <a:pt x="3100565" y="2401824"/>
                </a:lnTo>
                <a:lnTo>
                  <a:pt x="3100565" y="2430780"/>
                </a:lnTo>
                <a:lnTo>
                  <a:pt x="3214865" y="2430780"/>
                </a:lnTo>
                <a:close/>
              </a:path>
              <a:path w="3728084" h="2430779">
                <a:moveTo>
                  <a:pt x="3015233" y="2430780"/>
                </a:moveTo>
                <a:lnTo>
                  <a:pt x="3015233" y="2401824"/>
                </a:lnTo>
                <a:lnTo>
                  <a:pt x="2900933" y="2401824"/>
                </a:lnTo>
                <a:lnTo>
                  <a:pt x="2900933" y="2430780"/>
                </a:lnTo>
                <a:lnTo>
                  <a:pt x="3015233" y="2430780"/>
                </a:lnTo>
                <a:close/>
              </a:path>
              <a:path w="3728084" h="2430779">
                <a:moveTo>
                  <a:pt x="2814815" y="2430780"/>
                </a:moveTo>
                <a:lnTo>
                  <a:pt x="2814815" y="2401824"/>
                </a:lnTo>
                <a:lnTo>
                  <a:pt x="2700515" y="2401824"/>
                </a:lnTo>
                <a:lnTo>
                  <a:pt x="2700515" y="2430780"/>
                </a:lnTo>
                <a:lnTo>
                  <a:pt x="2814815" y="2430780"/>
                </a:lnTo>
                <a:close/>
              </a:path>
              <a:path w="3728084" h="2430779">
                <a:moveTo>
                  <a:pt x="2615183" y="2430780"/>
                </a:moveTo>
                <a:lnTo>
                  <a:pt x="2615183" y="2401824"/>
                </a:lnTo>
                <a:lnTo>
                  <a:pt x="2500883" y="2401824"/>
                </a:lnTo>
                <a:lnTo>
                  <a:pt x="2500883" y="2430780"/>
                </a:lnTo>
                <a:lnTo>
                  <a:pt x="2615183" y="2430780"/>
                </a:lnTo>
                <a:close/>
              </a:path>
              <a:path w="3728084" h="2430779">
                <a:moveTo>
                  <a:pt x="2414765" y="2430780"/>
                </a:moveTo>
                <a:lnTo>
                  <a:pt x="2414765" y="2401824"/>
                </a:lnTo>
                <a:lnTo>
                  <a:pt x="2300465" y="2401824"/>
                </a:lnTo>
                <a:lnTo>
                  <a:pt x="2300465" y="2430780"/>
                </a:lnTo>
                <a:lnTo>
                  <a:pt x="2414765" y="2430780"/>
                </a:lnTo>
                <a:close/>
              </a:path>
              <a:path w="3728084" h="2430779">
                <a:moveTo>
                  <a:pt x="2215133" y="2430780"/>
                </a:moveTo>
                <a:lnTo>
                  <a:pt x="2215133" y="2401824"/>
                </a:lnTo>
                <a:lnTo>
                  <a:pt x="2100833" y="2401824"/>
                </a:lnTo>
                <a:lnTo>
                  <a:pt x="2100833" y="2430780"/>
                </a:lnTo>
                <a:lnTo>
                  <a:pt x="2215133" y="2430780"/>
                </a:lnTo>
                <a:close/>
              </a:path>
              <a:path w="3728084" h="2430779">
                <a:moveTo>
                  <a:pt x="2014715" y="2430780"/>
                </a:moveTo>
                <a:lnTo>
                  <a:pt x="2014715" y="2401824"/>
                </a:lnTo>
                <a:lnTo>
                  <a:pt x="1900415" y="2401824"/>
                </a:lnTo>
                <a:lnTo>
                  <a:pt x="1900415" y="2430780"/>
                </a:lnTo>
                <a:lnTo>
                  <a:pt x="2014715" y="2430780"/>
                </a:lnTo>
                <a:close/>
              </a:path>
              <a:path w="3728084" h="2430779">
                <a:moveTo>
                  <a:pt x="1815083" y="2430780"/>
                </a:moveTo>
                <a:lnTo>
                  <a:pt x="1815083" y="2401824"/>
                </a:lnTo>
                <a:lnTo>
                  <a:pt x="1700783" y="2401824"/>
                </a:lnTo>
                <a:lnTo>
                  <a:pt x="1700783" y="2430780"/>
                </a:lnTo>
                <a:lnTo>
                  <a:pt x="1815083" y="2430780"/>
                </a:lnTo>
                <a:close/>
              </a:path>
              <a:path w="3728084" h="2430779">
                <a:moveTo>
                  <a:pt x="1614665" y="2430780"/>
                </a:moveTo>
                <a:lnTo>
                  <a:pt x="1614665" y="2401824"/>
                </a:lnTo>
                <a:lnTo>
                  <a:pt x="1500365" y="2401824"/>
                </a:lnTo>
                <a:lnTo>
                  <a:pt x="1500365" y="2430780"/>
                </a:lnTo>
                <a:lnTo>
                  <a:pt x="1614665" y="2430780"/>
                </a:lnTo>
                <a:close/>
              </a:path>
              <a:path w="3728084" h="2430779">
                <a:moveTo>
                  <a:pt x="1415033" y="2430780"/>
                </a:moveTo>
                <a:lnTo>
                  <a:pt x="1415033" y="2401824"/>
                </a:lnTo>
                <a:lnTo>
                  <a:pt x="1300733" y="2401824"/>
                </a:lnTo>
                <a:lnTo>
                  <a:pt x="1300733" y="2430780"/>
                </a:lnTo>
                <a:lnTo>
                  <a:pt x="1415033" y="2430780"/>
                </a:lnTo>
                <a:close/>
              </a:path>
              <a:path w="3728084" h="2430779">
                <a:moveTo>
                  <a:pt x="1214615" y="2430780"/>
                </a:moveTo>
                <a:lnTo>
                  <a:pt x="1214615" y="2401824"/>
                </a:lnTo>
                <a:lnTo>
                  <a:pt x="1100315" y="2401824"/>
                </a:lnTo>
                <a:lnTo>
                  <a:pt x="1100315" y="2430780"/>
                </a:lnTo>
                <a:lnTo>
                  <a:pt x="1214615" y="2430780"/>
                </a:lnTo>
                <a:close/>
              </a:path>
              <a:path w="3728084" h="2430779">
                <a:moveTo>
                  <a:pt x="1014984" y="2430780"/>
                </a:moveTo>
                <a:lnTo>
                  <a:pt x="1014984" y="2401824"/>
                </a:lnTo>
                <a:lnTo>
                  <a:pt x="900684" y="2401824"/>
                </a:lnTo>
                <a:lnTo>
                  <a:pt x="900684" y="2430780"/>
                </a:lnTo>
                <a:lnTo>
                  <a:pt x="1014984" y="2430780"/>
                </a:lnTo>
                <a:close/>
              </a:path>
              <a:path w="3728084" h="2430779">
                <a:moveTo>
                  <a:pt x="814577" y="2430780"/>
                </a:moveTo>
                <a:lnTo>
                  <a:pt x="814577" y="2401824"/>
                </a:lnTo>
                <a:lnTo>
                  <a:pt x="700277" y="2401824"/>
                </a:lnTo>
                <a:lnTo>
                  <a:pt x="700277" y="2430780"/>
                </a:lnTo>
                <a:lnTo>
                  <a:pt x="814577" y="2430780"/>
                </a:lnTo>
                <a:close/>
              </a:path>
              <a:path w="3728084" h="2430779">
                <a:moveTo>
                  <a:pt x="614934" y="2430780"/>
                </a:moveTo>
                <a:lnTo>
                  <a:pt x="614934" y="2401824"/>
                </a:lnTo>
                <a:lnTo>
                  <a:pt x="500634" y="2401824"/>
                </a:lnTo>
                <a:lnTo>
                  <a:pt x="500634" y="2430780"/>
                </a:lnTo>
                <a:lnTo>
                  <a:pt x="614934" y="2430780"/>
                </a:lnTo>
                <a:close/>
              </a:path>
              <a:path w="3728084" h="2430779">
                <a:moveTo>
                  <a:pt x="414527" y="2430780"/>
                </a:moveTo>
                <a:lnTo>
                  <a:pt x="414527" y="2401824"/>
                </a:lnTo>
                <a:lnTo>
                  <a:pt x="300227" y="2401824"/>
                </a:lnTo>
                <a:lnTo>
                  <a:pt x="300227" y="2430780"/>
                </a:lnTo>
                <a:lnTo>
                  <a:pt x="414527" y="2430780"/>
                </a:lnTo>
                <a:close/>
              </a:path>
              <a:path w="3728084" h="2430779">
                <a:moveTo>
                  <a:pt x="214884" y="2430780"/>
                </a:moveTo>
                <a:lnTo>
                  <a:pt x="214884" y="2401824"/>
                </a:lnTo>
                <a:lnTo>
                  <a:pt x="100584" y="2401824"/>
                </a:lnTo>
                <a:lnTo>
                  <a:pt x="100584" y="2430780"/>
                </a:lnTo>
                <a:lnTo>
                  <a:pt x="214884" y="2430780"/>
                </a:lnTo>
                <a:close/>
              </a:path>
            </a:pathLst>
          </a:custGeom>
          <a:solidFill>
            <a:srgbClr val="006C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47151" y="3345941"/>
            <a:ext cx="1584325" cy="1008380"/>
          </a:xfrm>
          <a:custGeom>
            <a:avLst/>
            <a:gdLst/>
            <a:ahLst/>
            <a:cxnLst/>
            <a:rect l="l" t="t" r="r" b="b"/>
            <a:pathLst>
              <a:path w="1584325" h="1008379">
                <a:moveTo>
                  <a:pt x="1584198" y="504444"/>
                </a:moveTo>
                <a:lnTo>
                  <a:pt x="1575599" y="430006"/>
                </a:lnTo>
                <a:lnTo>
                  <a:pt x="1550621" y="358924"/>
                </a:lnTo>
                <a:lnTo>
                  <a:pt x="1532375" y="324887"/>
                </a:lnTo>
                <a:lnTo>
                  <a:pt x="1510496" y="291985"/>
                </a:lnTo>
                <a:lnTo>
                  <a:pt x="1485137" y="260314"/>
                </a:lnTo>
                <a:lnTo>
                  <a:pt x="1456452" y="229975"/>
                </a:lnTo>
                <a:lnTo>
                  <a:pt x="1424594" y="201064"/>
                </a:lnTo>
                <a:lnTo>
                  <a:pt x="1389719" y="173681"/>
                </a:lnTo>
                <a:lnTo>
                  <a:pt x="1351978" y="147923"/>
                </a:lnTo>
                <a:lnTo>
                  <a:pt x="1311526" y="123889"/>
                </a:lnTo>
                <a:lnTo>
                  <a:pt x="1268517" y="101677"/>
                </a:lnTo>
                <a:lnTo>
                  <a:pt x="1223105" y="81386"/>
                </a:lnTo>
                <a:lnTo>
                  <a:pt x="1175442" y="63114"/>
                </a:lnTo>
                <a:lnTo>
                  <a:pt x="1125683" y="46960"/>
                </a:lnTo>
                <a:lnTo>
                  <a:pt x="1073982" y="33020"/>
                </a:lnTo>
                <a:lnTo>
                  <a:pt x="1020492" y="21395"/>
                </a:lnTo>
                <a:lnTo>
                  <a:pt x="965366" y="12182"/>
                </a:lnTo>
                <a:lnTo>
                  <a:pt x="908760" y="5479"/>
                </a:lnTo>
                <a:lnTo>
                  <a:pt x="850826" y="1386"/>
                </a:lnTo>
                <a:lnTo>
                  <a:pt x="791718" y="0"/>
                </a:lnTo>
                <a:lnTo>
                  <a:pt x="732614" y="1386"/>
                </a:lnTo>
                <a:lnTo>
                  <a:pt x="674693" y="5479"/>
                </a:lnTo>
                <a:lnTo>
                  <a:pt x="618107" y="12182"/>
                </a:lnTo>
                <a:lnTo>
                  <a:pt x="563010" y="21395"/>
                </a:lnTo>
                <a:lnTo>
                  <a:pt x="509554" y="33020"/>
                </a:lnTo>
                <a:lnTo>
                  <a:pt x="457891" y="46960"/>
                </a:lnTo>
                <a:lnTo>
                  <a:pt x="408175" y="63114"/>
                </a:lnTo>
                <a:lnTo>
                  <a:pt x="360559" y="81386"/>
                </a:lnTo>
                <a:lnTo>
                  <a:pt x="315196" y="101677"/>
                </a:lnTo>
                <a:lnTo>
                  <a:pt x="272238" y="123889"/>
                </a:lnTo>
                <a:lnTo>
                  <a:pt x="231838" y="147923"/>
                </a:lnTo>
                <a:lnTo>
                  <a:pt x="194149" y="173681"/>
                </a:lnTo>
                <a:lnTo>
                  <a:pt x="159324" y="201064"/>
                </a:lnTo>
                <a:lnTo>
                  <a:pt x="127516" y="229975"/>
                </a:lnTo>
                <a:lnTo>
                  <a:pt x="98878" y="260314"/>
                </a:lnTo>
                <a:lnTo>
                  <a:pt x="73562" y="291985"/>
                </a:lnTo>
                <a:lnTo>
                  <a:pt x="51721" y="324887"/>
                </a:lnTo>
                <a:lnTo>
                  <a:pt x="33509" y="358924"/>
                </a:lnTo>
                <a:lnTo>
                  <a:pt x="8581" y="430006"/>
                </a:lnTo>
                <a:lnTo>
                  <a:pt x="0" y="504444"/>
                </a:lnTo>
                <a:lnTo>
                  <a:pt x="2170" y="542028"/>
                </a:lnTo>
                <a:lnTo>
                  <a:pt x="19078" y="614852"/>
                </a:lnTo>
                <a:lnTo>
                  <a:pt x="51721" y="683900"/>
                </a:lnTo>
                <a:lnTo>
                  <a:pt x="73562" y="716763"/>
                </a:lnTo>
                <a:lnTo>
                  <a:pt x="98878" y="748390"/>
                </a:lnTo>
                <a:lnTo>
                  <a:pt x="127516" y="778683"/>
                </a:lnTo>
                <a:lnTo>
                  <a:pt x="159324" y="807545"/>
                </a:lnTo>
                <a:lnTo>
                  <a:pt x="194149" y="834877"/>
                </a:lnTo>
                <a:lnTo>
                  <a:pt x="231838" y="860583"/>
                </a:lnTo>
                <a:lnTo>
                  <a:pt x="272238" y="884565"/>
                </a:lnTo>
                <a:lnTo>
                  <a:pt x="315196" y="906726"/>
                </a:lnTo>
                <a:lnTo>
                  <a:pt x="360559" y="926968"/>
                </a:lnTo>
                <a:lnTo>
                  <a:pt x="408175" y="945193"/>
                </a:lnTo>
                <a:lnTo>
                  <a:pt x="457891" y="961305"/>
                </a:lnTo>
                <a:lnTo>
                  <a:pt x="509554" y="975205"/>
                </a:lnTo>
                <a:lnTo>
                  <a:pt x="563010" y="986796"/>
                </a:lnTo>
                <a:lnTo>
                  <a:pt x="618107" y="995982"/>
                </a:lnTo>
                <a:lnTo>
                  <a:pt x="674693" y="1002663"/>
                </a:lnTo>
                <a:lnTo>
                  <a:pt x="732614" y="1006744"/>
                </a:lnTo>
                <a:lnTo>
                  <a:pt x="791718" y="1008126"/>
                </a:lnTo>
                <a:lnTo>
                  <a:pt x="850826" y="1006744"/>
                </a:lnTo>
                <a:lnTo>
                  <a:pt x="908760" y="1002663"/>
                </a:lnTo>
                <a:lnTo>
                  <a:pt x="965366" y="995982"/>
                </a:lnTo>
                <a:lnTo>
                  <a:pt x="1020492" y="986796"/>
                </a:lnTo>
                <a:lnTo>
                  <a:pt x="1073982" y="975205"/>
                </a:lnTo>
                <a:lnTo>
                  <a:pt x="1125683" y="961305"/>
                </a:lnTo>
                <a:lnTo>
                  <a:pt x="1175442" y="945193"/>
                </a:lnTo>
                <a:lnTo>
                  <a:pt x="1223105" y="926968"/>
                </a:lnTo>
                <a:lnTo>
                  <a:pt x="1268517" y="906726"/>
                </a:lnTo>
                <a:lnTo>
                  <a:pt x="1311526" y="884565"/>
                </a:lnTo>
                <a:lnTo>
                  <a:pt x="1351978" y="860583"/>
                </a:lnTo>
                <a:lnTo>
                  <a:pt x="1389719" y="834877"/>
                </a:lnTo>
                <a:lnTo>
                  <a:pt x="1424594" y="807545"/>
                </a:lnTo>
                <a:lnTo>
                  <a:pt x="1456452" y="778683"/>
                </a:lnTo>
                <a:lnTo>
                  <a:pt x="1485137" y="748390"/>
                </a:lnTo>
                <a:lnTo>
                  <a:pt x="1510496" y="716763"/>
                </a:lnTo>
                <a:lnTo>
                  <a:pt x="1532375" y="683900"/>
                </a:lnTo>
                <a:lnTo>
                  <a:pt x="1550621" y="649897"/>
                </a:lnTo>
                <a:lnTo>
                  <a:pt x="1575599" y="578864"/>
                </a:lnTo>
                <a:lnTo>
                  <a:pt x="1584198" y="504444"/>
                </a:lnTo>
                <a:close/>
              </a:path>
            </a:pathLst>
          </a:custGeom>
          <a:solidFill>
            <a:srgbClr val="00A2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47151" y="3345941"/>
            <a:ext cx="1584325" cy="1008380"/>
          </a:xfrm>
          <a:custGeom>
            <a:avLst/>
            <a:gdLst/>
            <a:ahLst/>
            <a:cxnLst/>
            <a:rect l="l" t="t" r="r" b="b"/>
            <a:pathLst>
              <a:path w="1584325" h="1008379">
                <a:moveTo>
                  <a:pt x="1584198" y="504444"/>
                </a:moveTo>
                <a:lnTo>
                  <a:pt x="1575599" y="430006"/>
                </a:lnTo>
                <a:lnTo>
                  <a:pt x="1550621" y="358924"/>
                </a:lnTo>
                <a:lnTo>
                  <a:pt x="1532375" y="324887"/>
                </a:lnTo>
                <a:lnTo>
                  <a:pt x="1510496" y="291985"/>
                </a:lnTo>
                <a:lnTo>
                  <a:pt x="1485137" y="260314"/>
                </a:lnTo>
                <a:lnTo>
                  <a:pt x="1456452" y="229975"/>
                </a:lnTo>
                <a:lnTo>
                  <a:pt x="1424594" y="201064"/>
                </a:lnTo>
                <a:lnTo>
                  <a:pt x="1389719" y="173681"/>
                </a:lnTo>
                <a:lnTo>
                  <a:pt x="1351978" y="147923"/>
                </a:lnTo>
                <a:lnTo>
                  <a:pt x="1311526" y="123889"/>
                </a:lnTo>
                <a:lnTo>
                  <a:pt x="1268517" y="101677"/>
                </a:lnTo>
                <a:lnTo>
                  <a:pt x="1223105" y="81386"/>
                </a:lnTo>
                <a:lnTo>
                  <a:pt x="1175442" y="63114"/>
                </a:lnTo>
                <a:lnTo>
                  <a:pt x="1125683" y="46960"/>
                </a:lnTo>
                <a:lnTo>
                  <a:pt x="1073982" y="33020"/>
                </a:lnTo>
                <a:lnTo>
                  <a:pt x="1020492" y="21395"/>
                </a:lnTo>
                <a:lnTo>
                  <a:pt x="965366" y="12182"/>
                </a:lnTo>
                <a:lnTo>
                  <a:pt x="908760" y="5479"/>
                </a:lnTo>
                <a:lnTo>
                  <a:pt x="850826" y="1386"/>
                </a:lnTo>
                <a:lnTo>
                  <a:pt x="791718" y="0"/>
                </a:lnTo>
                <a:lnTo>
                  <a:pt x="732614" y="1386"/>
                </a:lnTo>
                <a:lnTo>
                  <a:pt x="674693" y="5479"/>
                </a:lnTo>
                <a:lnTo>
                  <a:pt x="618107" y="12182"/>
                </a:lnTo>
                <a:lnTo>
                  <a:pt x="563010" y="21395"/>
                </a:lnTo>
                <a:lnTo>
                  <a:pt x="509554" y="33020"/>
                </a:lnTo>
                <a:lnTo>
                  <a:pt x="457891" y="46960"/>
                </a:lnTo>
                <a:lnTo>
                  <a:pt x="408175" y="63114"/>
                </a:lnTo>
                <a:lnTo>
                  <a:pt x="360559" y="81386"/>
                </a:lnTo>
                <a:lnTo>
                  <a:pt x="315196" y="101677"/>
                </a:lnTo>
                <a:lnTo>
                  <a:pt x="272238" y="123889"/>
                </a:lnTo>
                <a:lnTo>
                  <a:pt x="231838" y="147923"/>
                </a:lnTo>
                <a:lnTo>
                  <a:pt x="194149" y="173681"/>
                </a:lnTo>
                <a:lnTo>
                  <a:pt x="159324" y="201064"/>
                </a:lnTo>
                <a:lnTo>
                  <a:pt x="127516" y="229975"/>
                </a:lnTo>
                <a:lnTo>
                  <a:pt x="98878" y="260314"/>
                </a:lnTo>
                <a:lnTo>
                  <a:pt x="73562" y="291985"/>
                </a:lnTo>
                <a:lnTo>
                  <a:pt x="51721" y="324887"/>
                </a:lnTo>
                <a:lnTo>
                  <a:pt x="33509" y="358924"/>
                </a:lnTo>
                <a:lnTo>
                  <a:pt x="8581" y="430006"/>
                </a:lnTo>
                <a:lnTo>
                  <a:pt x="0" y="504444"/>
                </a:lnTo>
                <a:lnTo>
                  <a:pt x="2170" y="542028"/>
                </a:lnTo>
                <a:lnTo>
                  <a:pt x="19078" y="614852"/>
                </a:lnTo>
                <a:lnTo>
                  <a:pt x="51721" y="683900"/>
                </a:lnTo>
                <a:lnTo>
                  <a:pt x="73562" y="716763"/>
                </a:lnTo>
                <a:lnTo>
                  <a:pt x="98878" y="748390"/>
                </a:lnTo>
                <a:lnTo>
                  <a:pt x="127516" y="778683"/>
                </a:lnTo>
                <a:lnTo>
                  <a:pt x="159324" y="807545"/>
                </a:lnTo>
                <a:lnTo>
                  <a:pt x="194149" y="834877"/>
                </a:lnTo>
                <a:lnTo>
                  <a:pt x="231838" y="860583"/>
                </a:lnTo>
                <a:lnTo>
                  <a:pt x="272238" y="884565"/>
                </a:lnTo>
                <a:lnTo>
                  <a:pt x="315196" y="906726"/>
                </a:lnTo>
                <a:lnTo>
                  <a:pt x="360559" y="926968"/>
                </a:lnTo>
                <a:lnTo>
                  <a:pt x="408175" y="945193"/>
                </a:lnTo>
                <a:lnTo>
                  <a:pt x="457891" y="961305"/>
                </a:lnTo>
                <a:lnTo>
                  <a:pt x="509554" y="975205"/>
                </a:lnTo>
                <a:lnTo>
                  <a:pt x="563010" y="986796"/>
                </a:lnTo>
                <a:lnTo>
                  <a:pt x="618107" y="995982"/>
                </a:lnTo>
                <a:lnTo>
                  <a:pt x="674693" y="1002663"/>
                </a:lnTo>
                <a:lnTo>
                  <a:pt x="732614" y="1006744"/>
                </a:lnTo>
                <a:lnTo>
                  <a:pt x="791718" y="1008126"/>
                </a:lnTo>
                <a:lnTo>
                  <a:pt x="850826" y="1006744"/>
                </a:lnTo>
                <a:lnTo>
                  <a:pt x="908760" y="1002663"/>
                </a:lnTo>
                <a:lnTo>
                  <a:pt x="965366" y="995982"/>
                </a:lnTo>
                <a:lnTo>
                  <a:pt x="1020492" y="986796"/>
                </a:lnTo>
                <a:lnTo>
                  <a:pt x="1073982" y="975205"/>
                </a:lnTo>
                <a:lnTo>
                  <a:pt x="1125683" y="961305"/>
                </a:lnTo>
                <a:lnTo>
                  <a:pt x="1175442" y="945193"/>
                </a:lnTo>
                <a:lnTo>
                  <a:pt x="1223105" y="926968"/>
                </a:lnTo>
                <a:lnTo>
                  <a:pt x="1268517" y="906726"/>
                </a:lnTo>
                <a:lnTo>
                  <a:pt x="1311526" y="884565"/>
                </a:lnTo>
                <a:lnTo>
                  <a:pt x="1351978" y="860583"/>
                </a:lnTo>
                <a:lnTo>
                  <a:pt x="1389719" y="834877"/>
                </a:lnTo>
                <a:lnTo>
                  <a:pt x="1424594" y="807545"/>
                </a:lnTo>
                <a:lnTo>
                  <a:pt x="1456452" y="778683"/>
                </a:lnTo>
                <a:lnTo>
                  <a:pt x="1485137" y="748390"/>
                </a:lnTo>
                <a:lnTo>
                  <a:pt x="1510496" y="716763"/>
                </a:lnTo>
                <a:lnTo>
                  <a:pt x="1532375" y="683900"/>
                </a:lnTo>
                <a:lnTo>
                  <a:pt x="1550621" y="649897"/>
                </a:lnTo>
                <a:lnTo>
                  <a:pt x="1575599" y="578864"/>
                </a:lnTo>
                <a:lnTo>
                  <a:pt x="1584198" y="504444"/>
                </a:lnTo>
                <a:close/>
              </a:path>
            </a:pathLst>
          </a:custGeom>
          <a:solidFill>
            <a:srgbClr val="00A2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109349" y="3430777"/>
            <a:ext cx="857250" cy="798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sz="3200" spc="-10">
                <a:solidFill>
                  <a:srgbClr val="FFFFFF"/>
                </a:solidFill>
                <a:latin typeface="Corbel"/>
                <a:cs typeface="Corbel"/>
              </a:rPr>
              <a:t>12</a:t>
            </a:r>
            <a:endParaRPr sz="32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800" spc="-5">
                <a:solidFill>
                  <a:srgbClr val="FFFFFF"/>
                </a:solidFill>
                <a:latin typeface="Corbel"/>
                <a:cs typeface="Corbel"/>
              </a:rPr>
              <a:t>semanas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54793" y="3816858"/>
            <a:ext cx="335280" cy="76200"/>
          </a:xfrm>
          <a:custGeom>
            <a:avLst/>
            <a:gdLst/>
            <a:ahLst/>
            <a:cxnLst/>
            <a:rect l="l" t="t" r="r" b="b"/>
            <a:pathLst>
              <a:path w="335279" h="76200">
                <a:moveTo>
                  <a:pt x="284225" y="38100"/>
                </a:moveTo>
                <a:lnTo>
                  <a:pt x="279196" y="30479"/>
                </a:lnTo>
                <a:lnTo>
                  <a:pt x="0" y="30479"/>
                </a:lnTo>
                <a:lnTo>
                  <a:pt x="0" y="46481"/>
                </a:lnTo>
                <a:lnTo>
                  <a:pt x="278693" y="46481"/>
                </a:lnTo>
                <a:lnTo>
                  <a:pt x="284225" y="38100"/>
                </a:lnTo>
                <a:close/>
              </a:path>
              <a:path w="335279" h="76200">
                <a:moveTo>
                  <a:pt x="335279" y="38100"/>
                </a:moveTo>
                <a:lnTo>
                  <a:pt x="259079" y="0"/>
                </a:lnTo>
                <a:lnTo>
                  <a:pt x="279196" y="30479"/>
                </a:lnTo>
                <a:lnTo>
                  <a:pt x="284225" y="30479"/>
                </a:lnTo>
                <a:lnTo>
                  <a:pt x="284225" y="63626"/>
                </a:lnTo>
                <a:lnTo>
                  <a:pt x="335279" y="38100"/>
                </a:lnTo>
                <a:close/>
              </a:path>
              <a:path w="335279" h="76200">
                <a:moveTo>
                  <a:pt x="284225" y="63626"/>
                </a:moveTo>
                <a:lnTo>
                  <a:pt x="284225" y="46481"/>
                </a:lnTo>
                <a:lnTo>
                  <a:pt x="278693" y="46481"/>
                </a:lnTo>
                <a:lnTo>
                  <a:pt x="259079" y="76200"/>
                </a:lnTo>
                <a:lnTo>
                  <a:pt x="284225" y="63626"/>
                </a:lnTo>
                <a:close/>
              </a:path>
              <a:path w="335279" h="76200">
                <a:moveTo>
                  <a:pt x="284225" y="46481"/>
                </a:moveTo>
                <a:lnTo>
                  <a:pt x="284225" y="38100"/>
                </a:lnTo>
                <a:lnTo>
                  <a:pt x="278693" y="46481"/>
                </a:lnTo>
                <a:lnTo>
                  <a:pt x="284225" y="46481"/>
                </a:lnTo>
                <a:close/>
              </a:path>
              <a:path w="335279" h="76200">
                <a:moveTo>
                  <a:pt x="284225" y="38100"/>
                </a:moveTo>
                <a:lnTo>
                  <a:pt x="284225" y="30479"/>
                </a:lnTo>
                <a:lnTo>
                  <a:pt x="279196" y="30479"/>
                </a:lnTo>
                <a:lnTo>
                  <a:pt x="284225" y="38100"/>
                </a:lnTo>
                <a:close/>
              </a:path>
            </a:pathLst>
          </a:custGeom>
          <a:solidFill>
            <a:srgbClr val="0079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35031" y="3418332"/>
            <a:ext cx="1152525" cy="864235"/>
          </a:xfrm>
          <a:custGeom>
            <a:avLst/>
            <a:gdLst/>
            <a:ahLst/>
            <a:cxnLst/>
            <a:rect l="l" t="t" r="r" b="b"/>
            <a:pathLst>
              <a:path w="1152525" h="864235">
                <a:moveTo>
                  <a:pt x="0" y="0"/>
                </a:moveTo>
                <a:lnTo>
                  <a:pt x="0" y="864108"/>
                </a:lnTo>
                <a:lnTo>
                  <a:pt x="1152144" y="864108"/>
                </a:lnTo>
                <a:lnTo>
                  <a:pt x="1152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27411" y="3410711"/>
            <a:ext cx="1167765" cy="879475"/>
          </a:xfrm>
          <a:custGeom>
            <a:avLst/>
            <a:gdLst/>
            <a:ahLst/>
            <a:cxnLst/>
            <a:rect l="l" t="t" r="r" b="b"/>
            <a:pathLst>
              <a:path w="1167764" h="879475">
                <a:moveTo>
                  <a:pt x="1167384" y="876300"/>
                </a:moveTo>
                <a:lnTo>
                  <a:pt x="1167384" y="3048"/>
                </a:lnTo>
                <a:lnTo>
                  <a:pt x="1164336" y="0"/>
                </a:lnTo>
                <a:lnTo>
                  <a:pt x="3047" y="0"/>
                </a:lnTo>
                <a:lnTo>
                  <a:pt x="0" y="3048"/>
                </a:lnTo>
                <a:lnTo>
                  <a:pt x="0" y="876300"/>
                </a:lnTo>
                <a:lnTo>
                  <a:pt x="3048" y="879348"/>
                </a:lnTo>
                <a:lnTo>
                  <a:pt x="7619" y="879348"/>
                </a:lnTo>
                <a:lnTo>
                  <a:pt x="7620" y="15240"/>
                </a:lnTo>
                <a:lnTo>
                  <a:pt x="15240" y="7620"/>
                </a:lnTo>
                <a:lnTo>
                  <a:pt x="15240" y="15240"/>
                </a:lnTo>
                <a:lnTo>
                  <a:pt x="1152144" y="15240"/>
                </a:lnTo>
                <a:lnTo>
                  <a:pt x="1152144" y="7620"/>
                </a:lnTo>
                <a:lnTo>
                  <a:pt x="1159764" y="15240"/>
                </a:lnTo>
                <a:lnTo>
                  <a:pt x="1159764" y="879348"/>
                </a:lnTo>
                <a:lnTo>
                  <a:pt x="1164336" y="879348"/>
                </a:lnTo>
                <a:lnTo>
                  <a:pt x="1167384" y="876300"/>
                </a:lnTo>
                <a:close/>
              </a:path>
              <a:path w="1167764" h="879475">
                <a:moveTo>
                  <a:pt x="15240" y="15240"/>
                </a:moveTo>
                <a:lnTo>
                  <a:pt x="15240" y="7620"/>
                </a:lnTo>
                <a:lnTo>
                  <a:pt x="7620" y="15240"/>
                </a:lnTo>
                <a:lnTo>
                  <a:pt x="15240" y="15240"/>
                </a:lnTo>
                <a:close/>
              </a:path>
              <a:path w="1167764" h="879475">
                <a:moveTo>
                  <a:pt x="15240" y="864108"/>
                </a:moveTo>
                <a:lnTo>
                  <a:pt x="15240" y="15240"/>
                </a:lnTo>
                <a:lnTo>
                  <a:pt x="7620" y="15240"/>
                </a:lnTo>
                <a:lnTo>
                  <a:pt x="7620" y="864108"/>
                </a:lnTo>
                <a:lnTo>
                  <a:pt x="15240" y="864108"/>
                </a:lnTo>
                <a:close/>
              </a:path>
              <a:path w="1167764" h="879475">
                <a:moveTo>
                  <a:pt x="1159764" y="864108"/>
                </a:moveTo>
                <a:lnTo>
                  <a:pt x="7620" y="864108"/>
                </a:lnTo>
                <a:lnTo>
                  <a:pt x="15240" y="871728"/>
                </a:lnTo>
                <a:lnTo>
                  <a:pt x="15240" y="879348"/>
                </a:lnTo>
                <a:lnTo>
                  <a:pt x="1152144" y="879348"/>
                </a:lnTo>
                <a:lnTo>
                  <a:pt x="1152144" y="871728"/>
                </a:lnTo>
                <a:lnTo>
                  <a:pt x="1159764" y="864108"/>
                </a:lnTo>
                <a:close/>
              </a:path>
              <a:path w="1167764" h="879475">
                <a:moveTo>
                  <a:pt x="15240" y="879348"/>
                </a:moveTo>
                <a:lnTo>
                  <a:pt x="15240" y="871728"/>
                </a:lnTo>
                <a:lnTo>
                  <a:pt x="7620" y="864108"/>
                </a:lnTo>
                <a:lnTo>
                  <a:pt x="7619" y="879348"/>
                </a:lnTo>
                <a:lnTo>
                  <a:pt x="15240" y="879348"/>
                </a:lnTo>
                <a:close/>
              </a:path>
              <a:path w="1167764" h="879475">
                <a:moveTo>
                  <a:pt x="1159764" y="15240"/>
                </a:moveTo>
                <a:lnTo>
                  <a:pt x="1152144" y="7620"/>
                </a:lnTo>
                <a:lnTo>
                  <a:pt x="1152144" y="15240"/>
                </a:lnTo>
                <a:lnTo>
                  <a:pt x="1159764" y="15240"/>
                </a:lnTo>
                <a:close/>
              </a:path>
              <a:path w="1167764" h="879475">
                <a:moveTo>
                  <a:pt x="1159764" y="864108"/>
                </a:moveTo>
                <a:lnTo>
                  <a:pt x="1159764" y="15240"/>
                </a:lnTo>
                <a:lnTo>
                  <a:pt x="1152144" y="15240"/>
                </a:lnTo>
                <a:lnTo>
                  <a:pt x="1152144" y="864108"/>
                </a:lnTo>
                <a:lnTo>
                  <a:pt x="1159764" y="864108"/>
                </a:lnTo>
                <a:close/>
              </a:path>
              <a:path w="1167764" h="879475">
                <a:moveTo>
                  <a:pt x="1159764" y="879348"/>
                </a:moveTo>
                <a:lnTo>
                  <a:pt x="1159764" y="864108"/>
                </a:lnTo>
                <a:lnTo>
                  <a:pt x="1152144" y="871728"/>
                </a:lnTo>
                <a:lnTo>
                  <a:pt x="1152144" y="879348"/>
                </a:lnTo>
                <a:lnTo>
                  <a:pt x="1159764" y="87934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835031" y="3411728"/>
            <a:ext cx="11525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56540" marR="192405" indent="-5715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706D"/>
                </a:solidFill>
                <a:latin typeface="Corbel"/>
                <a:cs typeface="Corbel"/>
              </a:rPr>
              <a:t>Padre</a:t>
            </a:r>
            <a:r>
              <a:rPr dirty="0" sz="1800" spc="-100" b="1">
                <a:solidFill>
                  <a:srgbClr val="00706D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00706D"/>
                </a:solidFill>
                <a:latin typeface="Corbel"/>
                <a:cs typeface="Corbel"/>
              </a:rPr>
              <a:t>o  la otra  </a:t>
            </a:r>
            <a:r>
              <a:rPr dirty="0" sz="1800" spc="-5" b="1">
                <a:solidFill>
                  <a:srgbClr val="00706D"/>
                </a:solidFill>
                <a:latin typeface="Corbel"/>
                <a:cs typeface="Corbel"/>
              </a:rPr>
              <a:t>madre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90857" y="3345941"/>
            <a:ext cx="1584325" cy="1008380"/>
          </a:xfrm>
          <a:custGeom>
            <a:avLst/>
            <a:gdLst/>
            <a:ahLst/>
            <a:cxnLst/>
            <a:rect l="l" t="t" r="r" b="b"/>
            <a:pathLst>
              <a:path w="1584325" h="1008379">
                <a:moveTo>
                  <a:pt x="1584198" y="504444"/>
                </a:moveTo>
                <a:lnTo>
                  <a:pt x="1575616" y="430006"/>
                </a:lnTo>
                <a:lnTo>
                  <a:pt x="1550688" y="358924"/>
                </a:lnTo>
                <a:lnTo>
                  <a:pt x="1532476" y="324887"/>
                </a:lnTo>
                <a:lnTo>
                  <a:pt x="1510635" y="291985"/>
                </a:lnTo>
                <a:lnTo>
                  <a:pt x="1485319" y="260314"/>
                </a:lnTo>
                <a:lnTo>
                  <a:pt x="1456681" y="229975"/>
                </a:lnTo>
                <a:lnTo>
                  <a:pt x="1424873" y="201064"/>
                </a:lnTo>
                <a:lnTo>
                  <a:pt x="1390048" y="173681"/>
                </a:lnTo>
                <a:lnTo>
                  <a:pt x="1352359" y="147923"/>
                </a:lnTo>
                <a:lnTo>
                  <a:pt x="1311959" y="123889"/>
                </a:lnTo>
                <a:lnTo>
                  <a:pt x="1269001" y="101677"/>
                </a:lnTo>
                <a:lnTo>
                  <a:pt x="1223638" y="81386"/>
                </a:lnTo>
                <a:lnTo>
                  <a:pt x="1176022" y="63114"/>
                </a:lnTo>
                <a:lnTo>
                  <a:pt x="1126306" y="46960"/>
                </a:lnTo>
                <a:lnTo>
                  <a:pt x="1074643" y="33020"/>
                </a:lnTo>
                <a:lnTo>
                  <a:pt x="1021187" y="21395"/>
                </a:lnTo>
                <a:lnTo>
                  <a:pt x="966090" y="12182"/>
                </a:lnTo>
                <a:lnTo>
                  <a:pt x="909504" y="5479"/>
                </a:lnTo>
                <a:lnTo>
                  <a:pt x="851583" y="1386"/>
                </a:lnTo>
                <a:lnTo>
                  <a:pt x="792480" y="0"/>
                </a:lnTo>
                <a:lnTo>
                  <a:pt x="733371" y="1386"/>
                </a:lnTo>
                <a:lnTo>
                  <a:pt x="675437" y="5479"/>
                </a:lnTo>
                <a:lnTo>
                  <a:pt x="618831" y="12182"/>
                </a:lnTo>
                <a:lnTo>
                  <a:pt x="563705" y="21395"/>
                </a:lnTo>
                <a:lnTo>
                  <a:pt x="510215" y="33020"/>
                </a:lnTo>
                <a:lnTo>
                  <a:pt x="458514" y="46960"/>
                </a:lnTo>
                <a:lnTo>
                  <a:pt x="408755" y="63114"/>
                </a:lnTo>
                <a:lnTo>
                  <a:pt x="361092" y="81386"/>
                </a:lnTo>
                <a:lnTo>
                  <a:pt x="315680" y="101677"/>
                </a:lnTo>
                <a:lnTo>
                  <a:pt x="272671" y="123889"/>
                </a:lnTo>
                <a:lnTo>
                  <a:pt x="232219" y="147923"/>
                </a:lnTo>
                <a:lnTo>
                  <a:pt x="194478" y="173681"/>
                </a:lnTo>
                <a:lnTo>
                  <a:pt x="159603" y="201064"/>
                </a:lnTo>
                <a:lnTo>
                  <a:pt x="127745" y="229975"/>
                </a:lnTo>
                <a:lnTo>
                  <a:pt x="99060" y="260314"/>
                </a:lnTo>
                <a:lnTo>
                  <a:pt x="73701" y="291985"/>
                </a:lnTo>
                <a:lnTo>
                  <a:pt x="51822" y="324887"/>
                </a:lnTo>
                <a:lnTo>
                  <a:pt x="33576" y="358924"/>
                </a:lnTo>
                <a:lnTo>
                  <a:pt x="8598" y="430006"/>
                </a:lnTo>
                <a:lnTo>
                  <a:pt x="0" y="504444"/>
                </a:lnTo>
                <a:lnTo>
                  <a:pt x="2175" y="542028"/>
                </a:lnTo>
                <a:lnTo>
                  <a:pt x="19117" y="614852"/>
                </a:lnTo>
                <a:lnTo>
                  <a:pt x="51822" y="683900"/>
                </a:lnTo>
                <a:lnTo>
                  <a:pt x="73701" y="716763"/>
                </a:lnTo>
                <a:lnTo>
                  <a:pt x="99060" y="748390"/>
                </a:lnTo>
                <a:lnTo>
                  <a:pt x="127745" y="778683"/>
                </a:lnTo>
                <a:lnTo>
                  <a:pt x="159603" y="807545"/>
                </a:lnTo>
                <a:lnTo>
                  <a:pt x="194478" y="834877"/>
                </a:lnTo>
                <a:lnTo>
                  <a:pt x="232219" y="860583"/>
                </a:lnTo>
                <a:lnTo>
                  <a:pt x="272671" y="884565"/>
                </a:lnTo>
                <a:lnTo>
                  <a:pt x="315680" y="906726"/>
                </a:lnTo>
                <a:lnTo>
                  <a:pt x="361092" y="926968"/>
                </a:lnTo>
                <a:lnTo>
                  <a:pt x="408755" y="945193"/>
                </a:lnTo>
                <a:lnTo>
                  <a:pt x="458514" y="961305"/>
                </a:lnTo>
                <a:lnTo>
                  <a:pt x="510215" y="975205"/>
                </a:lnTo>
                <a:lnTo>
                  <a:pt x="563705" y="986796"/>
                </a:lnTo>
                <a:lnTo>
                  <a:pt x="618831" y="995982"/>
                </a:lnTo>
                <a:lnTo>
                  <a:pt x="675437" y="1002663"/>
                </a:lnTo>
                <a:lnTo>
                  <a:pt x="733371" y="1006744"/>
                </a:lnTo>
                <a:lnTo>
                  <a:pt x="792480" y="1008126"/>
                </a:lnTo>
                <a:lnTo>
                  <a:pt x="851583" y="1006744"/>
                </a:lnTo>
                <a:lnTo>
                  <a:pt x="909504" y="1002663"/>
                </a:lnTo>
                <a:lnTo>
                  <a:pt x="966090" y="995982"/>
                </a:lnTo>
                <a:lnTo>
                  <a:pt x="1021187" y="986796"/>
                </a:lnTo>
                <a:lnTo>
                  <a:pt x="1074643" y="975205"/>
                </a:lnTo>
                <a:lnTo>
                  <a:pt x="1126306" y="961305"/>
                </a:lnTo>
                <a:lnTo>
                  <a:pt x="1176022" y="945193"/>
                </a:lnTo>
                <a:lnTo>
                  <a:pt x="1223638" y="926968"/>
                </a:lnTo>
                <a:lnTo>
                  <a:pt x="1269001" y="906726"/>
                </a:lnTo>
                <a:lnTo>
                  <a:pt x="1311959" y="884565"/>
                </a:lnTo>
                <a:lnTo>
                  <a:pt x="1352359" y="860583"/>
                </a:lnTo>
                <a:lnTo>
                  <a:pt x="1390048" y="834877"/>
                </a:lnTo>
                <a:lnTo>
                  <a:pt x="1424873" y="807545"/>
                </a:lnTo>
                <a:lnTo>
                  <a:pt x="1456681" y="778683"/>
                </a:lnTo>
                <a:lnTo>
                  <a:pt x="1485319" y="748390"/>
                </a:lnTo>
                <a:lnTo>
                  <a:pt x="1510635" y="716763"/>
                </a:lnTo>
                <a:lnTo>
                  <a:pt x="1532476" y="683900"/>
                </a:lnTo>
                <a:lnTo>
                  <a:pt x="1550688" y="649897"/>
                </a:lnTo>
                <a:lnTo>
                  <a:pt x="1575616" y="578864"/>
                </a:lnTo>
                <a:lnTo>
                  <a:pt x="1584198" y="504444"/>
                </a:lnTo>
                <a:close/>
              </a:path>
            </a:pathLst>
          </a:custGeom>
          <a:solidFill>
            <a:srgbClr val="00A2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90857" y="3345941"/>
            <a:ext cx="1584325" cy="1008380"/>
          </a:xfrm>
          <a:custGeom>
            <a:avLst/>
            <a:gdLst/>
            <a:ahLst/>
            <a:cxnLst/>
            <a:rect l="l" t="t" r="r" b="b"/>
            <a:pathLst>
              <a:path w="1584325" h="1008379">
                <a:moveTo>
                  <a:pt x="1584198" y="504444"/>
                </a:moveTo>
                <a:lnTo>
                  <a:pt x="1575616" y="430006"/>
                </a:lnTo>
                <a:lnTo>
                  <a:pt x="1550688" y="358924"/>
                </a:lnTo>
                <a:lnTo>
                  <a:pt x="1532476" y="324887"/>
                </a:lnTo>
                <a:lnTo>
                  <a:pt x="1510635" y="291985"/>
                </a:lnTo>
                <a:lnTo>
                  <a:pt x="1485319" y="260314"/>
                </a:lnTo>
                <a:lnTo>
                  <a:pt x="1456681" y="229975"/>
                </a:lnTo>
                <a:lnTo>
                  <a:pt x="1424873" y="201064"/>
                </a:lnTo>
                <a:lnTo>
                  <a:pt x="1390048" y="173681"/>
                </a:lnTo>
                <a:lnTo>
                  <a:pt x="1352359" y="147923"/>
                </a:lnTo>
                <a:lnTo>
                  <a:pt x="1311959" y="123889"/>
                </a:lnTo>
                <a:lnTo>
                  <a:pt x="1269001" y="101677"/>
                </a:lnTo>
                <a:lnTo>
                  <a:pt x="1223638" y="81386"/>
                </a:lnTo>
                <a:lnTo>
                  <a:pt x="1176022" y="63114"/>
                </a:lnTo>
                <a:lnTo>
                  <a:pt x="1126306" y="46960"/>
                </a:lnTo>
                <a:lnTo>
                  <a:pt x="1074643" y="33020"/>
                </a:lnTo>
                <a:lnTo>
                  <a:pt x="1021187" y="21395"/>
                </a:lnTo>
                <a:lnTo>
                  <a:pt x="966090" y="12182"/>
                </a:lnTo>
                <a:lnTo>
                  <a:pt x="909504" y="5479"/>
                </a:lnTo>
                <a:lnTo>
                  <a:pt x="851583" y="1386"/>
                </a:lnTo>
                <a:lnTo>
                  <a:pt x="792480" y="0"/>
                </a:lnTo>
                <a:lnTo>
                  <a:pt x="733371" y="1386"/>
                </a:lnTo>
                <a:lnTo>
                  <a:pt x="675437" y="5479"/>
                </a:lnTo>
                <a:lnTo>
                  <a:pt x="618831" y="12182"/>
                </a:lnTo>
                <a:lnTo>
                  <a:pt x="563705" y="21395"/>
                </a:lnTo>
                <a:lnTo>
                  <a:pt x="510215" y="33020"/>
                </a:lnTo>
                <a:lnTo>
                  <a:pt x="458514" y="46960"/>
                </a:lnTo>
                <a:lnTo>
                  <a:pt x="408755" y="63114"/>
                </a:lnTo>
                <a:lnTo>
                  <a:pt x="361092" y="81386"/>
                </a:lnTo>
                <a:lnTo>
                  <a:pt x="315680" y="101677"/>
                </a:lnTo>
                <a:lnTo>
                  <a:pt x="272671" y="123889"/>
                </a:lnTo>
                <a:lnTo>
                  <a:pt x="232219" y="147923"/>
                </a:lnTo>
                <a:lnTo>
                  <a:pt x="194478" y="173681"/>
                </a:lnTo>
                <a:lnTo>
                  <a:pt x="159603" y="201064"/>
                </a:lnTo>
                <a:lnTo>
                  <a:pt x="127745" y="229975"/>
                </a:lnTo>
                <a:lnTo>
                  <a:pt x="99060" y="260314"/>
                </a:lnTo>
                <a:lnTo>
                  <a:pt x="73701" y="291985"/>
                </a:lnTo>
                <a:lnTo>
                  <a:pt x="51822" y="324887"/>
                </a:lnTo>
                <a:lnTo>
                  <a:pt x="33576" y="358924"/>
                </a:lnTo>
                <a:lnTo>
                  <a:pt x="8598" y="430006"/>
                </a:lnTo>
                <a:lnTo>
                  <a:pt x="0" y="504444"/>
                </a:lnTo>
                <a:lnTo>
                  <a:pt x="2175" y="542028"/>
                </a:lnTo>
                <a:lnTo>
                  <a:pt x="19117" y="614852"/>
                </a:lnTo>
                <a:lnTo>
                  <a:pt x="51822" y="683900"/>
                </a:lnTo>
                <a:lnTo>
                  <a:pt x="73701" y="716763"/>
                </a:lnTo>
                <a:lnTo>
                  <a:pt x="99060" y="748390"/>
                </a:lnTo>
                <a:lnTo>
                  <a:pt x="127745" y="778683"/>
                </a:lnTo>
                <a:lnTo>
                  <a:pt x="159603" y="807545"/>
                </a:lnTo>
                <a:lnTo>
                  <a:pt x="194478" y="834877"/>
                </a:lnTo>
                <a:lnTo>
                  <a:pt x="232219" y="860583"/>
                </a:lnTo>
                <a:lnTo>
                  <a:pt x="272671" y="884565"/>
                </a:lnTo>
                <a:lnTo>
                  <a:pt x="315680" y="906726"/>
                </a:lnTo>
                <a:lnTo>
                  <a:pt x="361092" y="926968"/>
                </a:lnTo>
                <a:lnTo>
                  <a:pt x="408755" y="945193"/>
                </a:lnTo>
                <a:lnTo>
                  <a:pt x="458514" y="961305"/>
                </a:lnTo>
                <a:lnTo>
                  <a:pt x="510215" y="975205"/>
                </a:lnTo>
                <a:lnTo>
                  <a:pt x="563705" y="986796"/>
                </a:lnTo>
                <a:lnTo>
                  <a:pt x="618831" y="995982"/>
                </a:lnTo>
                <a:lnTo>
                  <a:pt x="675437" y="1002663"/>
                </a:lnTo>
                <a:lnTo>
                  <a:pt x="733371" y="1006744"/>
                </a:lnTo>
                <a:lnTo>
                  <a:pt x="792480" y="1008126"/>
                </a:lnTo>
                <a:lnTo>
                  <a:pt x="851583" y="1006744"/>
                </a:lnTo>
                <a:lnTo>
                  <a:pt x="909504" y="1002663"/>
                </a:lnTo>
                <a:lnTo>
                  <a:pt x="966090" y="995982"/>
                </a:lnTo>
                <a:lnTo>
                  <a:pt x="1021187" y="986796"/>
                </a:lnTo>
                <a:lnTo>
                  <a:pt x="1074643" y="975205"/>
                </a:lnTo>
                <a:lnTo>
                  <a:pt x="1126306" y="961305"/>
                </a:lnTo>
                <a:lnTo>
                  <a:pt x="1176022" y="945193"/>
                </a:lnTo>
                <a:lnTo>
                  <a:pt x="1223638" y="926968"/>
                </a:lnTo>
                <a:lnTo>
                  <a:pt x="1269001" y="906726"/>
                </a:lnTo>
                <a:lnTo>
                  <a:pt x="1311959" y="884565"/>
                </a:lnTo>
                <a:lnTo>
                  <a:pt x="1352359" y="860583"/>
                </a:lnTo>
                <a:lnTo>
                  <a:pt x="1390048" y="834877"/>
                </a:lnTo>
                <a:lnTo>
                  <a:pt x="1424873" y="807545"/>
                </a:lnTo>
                <a:lnTo>
                  <a:pt x="1456681" y="778683"/>
                </a:lnTo>
                <a:lnTo>
                  <a:pt x="1485319" y="748390"/>
                </a:lnTo>
                <a:lnTo>
                  <a:pt x="1510635" y="716763"/>
                </a:lnTo>
                <a:lnTo>
                  <a:pt x="1532476" y="683900"/>
                </a:lnTo>
                <a:lnTo>
                  <a:pt x="1550688" y="649897"/>
                </a:lnTo>
                <a:lnTo>
                  <a:pt x="1575616" y="578864"/>
                </a:lnTo>
                <a:lnTo>
                  <a:pt x="1584198" y="504444"/>
                </a:lnTo>
                <a:close/>
              </a:path>
            </a:pathLst>
          </a:custGeom>
          <a:solidFill>
            <a:srgbClr val="00A2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161148" y="3812285"/>
            <a:ext cx="288290" cy="76200"/>
          </a:xfrm>
          <a:custGeom>
            <a:avLst/>
            <a:gdLst/>
            <a:ahLst/>
            <a:cxnLst/>
            <a:rect l="l" t="t" r="r" b="b"/>
            <a:pathLst>
              <a:path w="288290" h="76200">
                <a:moveTo>
                  <a:pt x="236981" y="38119"/>
                </a:moveTo>
                <a:lnTo>
                  <a:pt x="231965" y="30479"/>
                </a:lnTo>
                <a:lnTo>
                  <a:pt x="0" y="30479"/>
                </a:lnTo>
                <a:lnTo>
                  <a:pt x="0" y="45719"/>
                </a:lnTo>
                <a:lnTo>
                  <a:pt x="231965" y="45719"/>
                </a:lnTo>
                <a:lnTo>
                  <a:pt x="236981" y="38119"/>
                </a:lnTo>
                <a:close/>
              </a:path>
              <a:path w="288290" h="76200">
                <a:moveTo>
                  <a:pt x="288048" y="38100"/>
                </a:moveTo>
                <a:lnTo>
                  <a:pt x="211848" y="0"/>
                </a:lnTo>
                <a:lnTo>
                  <a:pt x="231965" y="30479"/>
                </a:lnTo>
                <a:lnTo>
                  <a:pt x="236981" y="30479"/>
                </a:lnTo>
                <a:lnTo>
                  <a:pt x="236994" y="38100"/>
                </a:lnTo>
                <a:lnTo>
                  <a:pt x="236994" y="63627"/>
                </a:lnTo>
                <a:lnTo>
                  <a:pt x="288048" y="38100"/>
                </a:lnTo>
                <a:close/>
              </a:path>
              <a:path w="288290" h="76200">
                <a:moveTo>
                  <a:pt x="236981" y="63633"/>
                </a:moveTo>
                <a:lnTo>
                  <a:pt x="236981" y="45719"/>
                </a:lnTo>
                <a:lnTo>
                  <a:pt x="231965" y="45719"/>
                </a:lnTo>
                <a:lnTo>
                  <a:pt x="211848" y="76200"/>
                </a:lnTo>
                <a:lnTo>
                  <a:pt x="236981" y="63633"/>
                </a:lnTo>
                <a:close/>
              </a:path>
              <a:path w="288290" h="76200">
                <a:moveTo>
                  <a:pt x="236981" y="38080"/>
                </a:moveTo>
                <a:lnTo>
                  <a:pt x="236981" y="30479"/>
                </a:lnTo>
                <a:lnTo>
                  <a:pt x="231965" y="30479"/>
                </a:lnTo>
                <a:lnTo>
                  <a:pt x="236981" y="38080"/>
                </a:lnTo>
                <a:close/>
              </a:path>
              <a:path w="288290" h="76200">
                <a:moveTo>
                  <a:pt x="236994" y="63627"/>
                </a:moveTo>
                <a:lnTo>
                  <a:pt x="236994" y="38100"/>
                </a:lnTo>
                <a:lnTo>
                  <a:pt x="231965" y="45719"/>
                </a:lnTo>
                <a:lnTo>
                  <a:pt x="236981" y="45719"/>
                </a:lnTo>
                <a:lnTo>
                  <a:pt x="236981" y="63633"/>
                </a:lnTo>
                <a:close/>
              </a:path>
            </a:pathLst>
          </a:custGeom>
          <a:solidFill>
            <a:srgbClr val="0079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504824" y="3130295"/>
            <a:ext cx="1515110" cy="1367790"/>
          </a:xfrm>
          <a:custGeom>
            <a:avLst/>
            <a:gdLst/>
            <a:ahLst/>
            <a:cxnLst/>
            <a:rect l="l" t="t" r="r" b="b"/>
            <a:pathLst>
              <a:path w="1515109" h="1367789">
                <a:moveTo>
                  <a:pt x="0" y="0"/>
                </a:moveTo>
                <a:lnTo>
                  <a:pt x="0" y="1367790"/>
                </a:lnTo>
                <a:lnTo>
                  <a:pt x="1514855" y="1367790"/>
                </a:lnTo>
                <a:lnTo>
                  <a:pt x="1514855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496441" y="3122676"/>
            <a:ext cx="1530985" cy="1384300"/>
          </a:xfrm>
          <a:custGeom>
            <a:avLst/>
            <a:gdLst/>
            <a:ahLst/>
            <a:cxnLst/>
            <a:rect l="l" t="t" r="r" b="b"/>
            <a:pathLst>
              <a:path w="1530984" h="1384300">
                <a:moveTo>
                  <a:pt x="1530858" y="1379982"/>
                </a:moveTo>
                <a:lnTo>
                  <a:pt x="1530858" y="3048"/>
                </a:lnTo>
                <a:lnTo>
                  <a:pt x="1527810" y="0"/>
                </a:lnTo>
                <a:lnTo>
                  <a:pt x="3809" y="0"/>
                </a:lnTo>
                <a:lnTo>
                  <a:pt x="0" y="3048"/>
                </a:lnTo>
                <a:lnTo>
                  <a:pt x="0" y="1379982"/>
                </a:lnTo>
                <a:lnTo>
                  <a:pt x="3810" y="1383792"/>
                </a:lnTo>
                <a:lnTo>
                  <a:pt x="8381" y="1383792"/>
                </a:lnTo>
                <a:lnTo>
                  <a:pt x="8382" y="15240"/>
                </a:lnTo>
                <a:lnTo>
                  <a:pt x="16002" y="7620"/>
                </a:lnTo>
                <a:lnTo>
                  <a:pt x="16002" y="15240"/>
                </a:lnTo>
                <a:lnTo>
                  <a:pt x="1514856" y="15240"/>
                </a:lnTo>
                <a:lnTo>
                  <a:pt x="1514856" y="7620"/>
                </a:lnTo>
                <a:lnTo>
                  <a:pt x="1523238" y="15240"/>
                </a:lnTo>
                <a:lnTo>
                  <a:pt x="1523238" y="1383792"/>
                </a:lnTo>
                <a:lnTo>
                  <a:pt x="1527810" y="1383792"/>
                </a:lnTo>
                <a:lnTo>
                  <a:pt x="1530858" y="1379982"/>
                </a:lnTo>
                <a:close/>
              </a:path>
              <a:path w="1530984" h="1384300">
                <a:moveTo>
                  <a:pt x="16002" y="15240"/>
                </a:moveTo>
                <a:lnTo>
                  <a:pt x="16002" y="7620"/>
                </a:lnTo>
                <a:lnTo>
                  <a:pt x="8382" y="15240"/>
                </a:lnTo>
                <a:lnTo>
                  <a:pt x="16002" y="15240"/>
                </a:lnTo>
                <a:close/>
              </a:path>
              <a:path w="1530984" h="1384300">
                <a:moveTo>
                  <a:pt x="16002" y="1367790"/>
                </a:moveTo>
                <a:lnTo>
                  <a:pt x="16002" y="15240"/>
                </a:lnTo>
                <a:lnTo>
                  <a:pt x="8382" y="15240"/>
                </a:lnTo>
                <a:lnTo>
                  <a:pt x="8382" y="1367790"/>
                </a:lnTo>
                <a:lnTo>
                  <a:pt x="16002" y="1367790"/>
                </a:lnTo>
                <a:close/>
              </a:path>
              <a:path w="1530984" h="1384300">
                <a:moveTo>
                  <a:pt x="1523238" y="1367790"/>
                </a:moveTo>
                <a:lnTo>
                  <a:pt x="8382" y="1367790"/>
                </a:lnTo>
                <a:lnTo>
                  <a:pt x="16002" y="1375410"/>
                </a:lnTo>
                <a:lnTo>
                  <a:pt x="16001" y="1383792"/>
                </a:lnTo>
                <a:lnTo>
                  <a:pt x="1514856" y="1383792"/>
                </a:lnTo>
                <a:lnTo>
                  <a:pt x="1514856" y="1375410"/>
                </a:lnTo>
                <a:lnTo>
                  <a:pt x="1523238" y="1367790"/>
                </a:lnTo>
                <a:close/>
              </a:path>
              <a:path w="1530984" h="1384300">
                <a:moveTo>
                  <a:pt x="16001" y="1383792"/>
                </a:moveTo>
                <a:lnTo>
                  <a:pt x="16002" y="1375410"/>
                </a:lnTo>
                <a:lnTo>
                  <a:pt x="8382" y="1367790"/>
                </a:lnTo>
                <a:lnTo>
                  <a:pt x="8381" y="1383792"/>
                </a:lnTo>
                <a:lnTo>
                  <a:pt x="16001" y="1383792"/>
                </a:lnTo>
                <a:close/>
              </a:path>
              <a:path w="1530984" h="1384300">
                <a:moveTo>
                  <a:pt x="1523238" y="15240"/>
                </a:moveTo>
                <a:lnTo>
                  <a:pt x="1514856" y="7620"/>
                </a:lnTo>
                <a:lnTo>
                  <a:pt x="1514856" y="15240"/>
                </a:lnTo>
                <a:lnTo>
                  <a:pt x="1523238" y="15240"/>
                </a:lnTo>
                <a:close/>
              </a:path>
              <a:path w="1530984" h="1384300">
                <a:moveTo>
                  <a:pt x="1523238" y="1367790"/>
                </a:moveTo>
                <a:lnTo>
                  <a:pt x="1523238" y="15240"/>
                </a:lnTo>
                <a:lnTo>
                  <a:pt x="1514856" y="15240"/>
                </a:lnTo>
                <a:lnTo>
                  <a:pt x="1514856" y="1367790"/>
                </a:lnTo>
                <a:lnTo>
                  <a:pt x="1523238" y="1367790"/>
                </a:lnTo>
                <a:close/>
              </a:path>
              <a:path w="1530984" h="1384300">
                <a:moveTo>
                  <a:pt x="1523238" y="1383792"/>
                </a:moveTo>
                <a:lnTo>
                  <a:pt x="1523238" y="1367790"/>
                </a:lnTo>
                <a:lnTo>
                  <a:pt x="1514856" y="1375410"/>
                </a:lnTo>
                <a:lnTo>
                  <a:pt x="1514856" y="1383792"/>
                </a:lnTo>
                <a:lnTo>
                  <a:pt x="1523238" y="138379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504824" y="3301238"/>
            <a:ext cx="151511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2075" marR="8636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006C69"/>
                </a:solidFill>
                <a:latin typeface="Corbel"/>
                <a:cs typeface="Corbel"/>
              </a:rPr>
              <a:t>¡SE </a:t>
            </a:r>
            <a:r>
              <a:rPr dirty="0" sz="1600" b="1">
                <a:solidFill>
                  <a:srgbClr val="006C69"/>
                </a:solidFill>
                <a:latin typeface="Corbel"/>
                <a:cs typeface="Corbel"/>
              </a:rPr>
              <a:t>IGUALA</a:t>
            </a:r>
            <a:r>
              <a:rPr dirty="0" sz="1600" spc="-110" b="1">
                <a:solidFill>
                  <a:srgbClr val="006C69"/>
                </a:solidFill>
                <a:latin typeface="Corbel"/>
                <a:cs typeface="Corbel"/>
              </a:rPr>
              <a:t> </a:t>
            </a:r>
            <a:r>
              <a:rPr dirty="0" sz="1600" spc="-5" b="1">
                <a:solidFill>
                  <a:srgbClr val="006C69"/>
                </a:solidFill>
                <a:latin typeface="Corbel"/>
                <a:cs typeface="Corbel"/>
              </a:rPr>
              <a:t>AL  </a:t>
            </a:r>
            <a:r>
              <a:rPr dirty="0" sz="1600" b="1">
                <a:solidFill>
                  <a:srgbClr val="006C69"/>
                </a:solidFill>
                <a:latin typeface="Corbel"/>
                <a:cs typeface="Corbel"/>
              </a:rPr>
              <a:t>PERMISO DE  </a:t>
            </a:r>
            <a:r>
              <a:rPr dirty="0" sz="1600" spc="-5" b="1">
                <a:solidFill>
                  <a:srgbClr val="006C69"/>
                </a:solidFill>
                <a:latin typeface="Corbel"/>
                <a:cs typeface="Corbel"/>
              </a:rPr>
              <a:t>MATERNIDAD</a:t>
            </a:r>
            <a:endParaRPr sz="16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dirty="0" sz="1600" b="1">
                <a:solidFill>
                  <a:srgbClr val="006C69"/>
                </a:solidFill>
                <a:latin typeface="Corbel"/>
                <a:cs typeface="Corbel"/>
              </a:rPr>
              <a:t>!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45627" y="5204459"/>
            <a:ext cx="7293609" cy="1252855"/>
          </a:xfrm>
          <a:custGeom>
            <a:avLst/>
            <a:gdLst/>
            <a:ahLst/>
            <a:cxnLst/>
            <a:rect l="l" t="t" r="r" b="b"/>
            <a:pathLst>
              <a:path w="7293609" h="1252854">
                <a:moveTo>
                  <a:pt x="28956" y="1238250"/>
                </a:moveTo>
                <a:lnTo>
                  <a:pt x="28956" y="1123950"/>
                </a:lnTo>
                <a:lnTo>
                  <a:pt x="0" y="1123950"/>
                </a:lnTo>
                <a:lnTo>
                  <a:pt x="0" y="1238250"/>
                </a:lnTo>
                <a:lnTo>
                  <a:pt x="28956" y="1238250"/>
                </a:lnTo>
                <a:close/>
              </a:path>
              <a:path w="7293609" h="1252854">
                <a:moveTo>
                  <a:pt x="28956" y="1037844"/>
                </a:moveTo>
                <a:lnTo>
                  <a:pt x="28956" y="923544"/>
                </a:lnTo>
                <a:lnTo>
                  <a:pt x="0" y="923544"/>
                </a:lnTo>
                <a:lnTo>
                  <a:pt x="0" y="1037844"/>
                </a:lnTo>
                <a:lnTo>
                  <a:pt x="28956" y="1037844"/>
                </a:lnTo>
                <a:close/>
              </a:path>
              <a:path w="7293609" h="1252854">
                <a:moveTo>
                  <a:pt x="28956" y="838200"/>
                </a:moveTo>
                <a:lnTo>
                  <a:pt x="28956" y="723900"/>
                </a:lnTo>
                <a:lnTo>
                  <a:pt x="0" y="723900"/>
                </a:lnTo>
                <a:lnTo>
                  <a:pt x="0" y="838200"/>
                </a:lnTo>
                <a:lnTo>
                  <a:pt x="28956" y="838200"/>
                </a:lnTo>
                <a:close/>
              </a:path>
              <a:path w="7293609" h="1252854">
                <a:moveTo>
                  <a:pt x="28956" y="637794"/>
                </a:moveTo>
                <a:lnTo>
                  <a:pt x="28956" y="523494"/>
                </a:lnTo>
                <a:lnTo>
                  <a:pt x="0" y="523494"/>
                </a:lnTo>
                <a:lnTo>
                  <a:pt x="0" y="637794"/>
                </a:lnTo>
                <a:lnTo>
                  <a:pt x="28956" y="637794"/>
                </a:lnTo>
                <a:close/>
              </a:path>
              <a:path w="7293609" h="1252854">
                <a:moveTo>
                  <a:pt x="28956" y="438150"/>
                </a:moveTo>
                <a:lnTo>
                  <a:pt x="28956" y="323850"/>
                </a:lnTo>
                <a:lnTo>
                  <a:pt x="0" y="323850"/>
                </a:lnTo>
                <a:lnTo>
                  <a:pt x="0" y="438150"/>
                </a:lnTo>
                <a:lnTo>
                  <a:pt x="28956" y="438150"/>
                </a:lnTo>
                <a:close/>
              </a:path>
              <a:path w="7293609" h="1252854">
                <a:moveTo>
                  <a:pt x="28956" y="237744"/>
                </a:moveTo>
                <a:lnTo>
                  <a:pt x="28956" y="123444"/>
                </a:lnTo>
                <a:lnTo>
                  <a:pt x="0" y="123444"/>
                </a:lnTo>
                <a:lnTo>
                  <a:pt x="0" y="237744"/>
                </a:lnTo>
                <a:lnTo>
                  <a:pt x="28956" y="237744"/>
                </a:lnTo>
                <a:close/>
              </a:path>
              <a:path w="7293609" h="1252854">
                <a:moveTo>
                  <a:pt x="105156" y="28194"/>
                </a:moveTo>
                <a:lnTo>
                  <a:pt x="105156" y="0"/>
                </a:lnTo>
                <a:lnTo>
                  <a:pt x="6858" y="0"/>
                </a:lnTo>
                <a:lnTo>
                  <a:pt x="0" y="6096"/>
                </a:lnTo>
                <a:lnTo>
                  <a:pt x="0" y="38100"/>
                </a:lnTo>
                <a:lnTo>
                  <a:pt x="14478" y="38100"/>
                </a:lnTo>
                <a:lnTo>
                  <a:pt x="14478" y="28194"/>
                </a:lnTo>
                <a:lnTo>
                  <a:pt x="28956" y="13716"/>
                </a:lnTo>
                <a:lnTo>
                  <a:pt x="28956" y="28194"/>
                </a:lnTo>
                <a:lnTo>
                  <a:pt x="105156" y="28194"/>
                </a:lnTo>
                <a:close/>
              </a:path>
              <a:path w="7293609" h="1252854">
                <a:moveTo>
                  <a:pt x="28956" y="28194"/>
                </a:moveTo>
                <a:lnTo>
                  <a:pt x="28956" y="13716"/>
                </a:lnTo>
                <a:lnTo>
                  <a:pt x="14478" y="28194"/>
                </a:lnTo>
                <a:lnTo>
                  <a:pt x="28956" y="28194"/>
                </a:lnTo>
                <a:close/>
              </a:path>
              <a:path w="7293609" h="1252854">
                <a:moveTo>
                  <a:pt x="28956" y="38100"/>
                </a:moveTo>
                <a:lnTo>
                  <a:pt x="28956" y="28194"/>
                </a:lnTo>
                <a:lnTo>
                  <a:pt x="14478" y="28194"/>
                </a:lnTo>
                <a:lnTo>
                  <a:pt x="14478" y="38100"/>
                </a:lnTo>
                <a:lnTo>
                  <a:pt x="28956" y="38100"/>
                </a:lnTo>
                <a:close/>
              </a:path>
              <a:path w="7293609" h="1252854">
                <a:moveTo>
                  <a:pt x="304800" y="28194"/>
                </a:moveTo>
                <a:lnTo>
                  <a:pt x="304800" y="0"/>
                </a:lnTo>
                <a:lnTo>
                  <a:pt x="190500" y="0"/>
                </a:lnTo>
                <a:lnTo>
                  <a:pt x="190500" y="28194"/>
                </a:lnTo>
                <a:lnTo>
                  <a:pt x="304800" y="28194"/>
                </a:lnTo>
                <a:close/>
              </a:path>
              <a:path w="7293609" h="1252854">
                <a:moveTo>
                  <a:pt x="505206" y="28194"/>
                </a:moveTo>
                <a:lnTo>
                  <a:pt x="505206" y="0"/>
                </a:lnTo>
                <a:lnTo>
                  <a:pt x="390906" y="0"/>
                </a:lnTo>
                <a:lnTo>
                  <a:pt x="390906" y="28194"/>
                </a:lnTo>
                <a:lnTo>
                  <a:pt x="505206" y="28194"/>
                </a:lnTo>
                <a:close/>
              </a:path>
              <a:path w="7293609" h="1252854">
                <a:moveTo>
                  <a:pt x="704850" y="28194"/>
                </a:moveTo>
                <a:lnTo>
                  <a:pt x="704850" y="0"/>
                </a:lnTo>
                <a:lnTo>
                  <a:pt x="590550" y="0"/>
                </a:lnTo>
                <a:lnTo>
                  <a:pt x="590550" y="28194"/>
                </a:lnTo>
                <a:lnTo>
                  <a:pt x="704850" y="28194"/>
                </a:lnTo>
                <a:close/>
              </a:path>
              <a:path w="7293609" h="1252854">
                <a:moveTo>
                  <a:pt x="905256" y="28194"/>
                </a:moveTo>
                <a:lnTo>
                  <a:pt x="905256" y="0"/>
                </a:lnTo>
                <a:lnTo>
                  <a:pt x="790956" y="0"/>
                </a:lnTo>
                <a:lnTo>
                  <a:pt x="790956" y="28194"/>
                </a:lnTo>
                <a:lnTo>
                  <a:pt x="905256" y="28194"/>
                </a:lnTo>
                <a:close/>
              </a:path>
              <a:path w="7293609" h="1252854">
                <a:moveTo>
                  <a:pt x="1104900" y="28194"/>
                </a:moveTo>
                <a:lnTo>
                  <a:pt x="1104900" y="0"/>
                </a:lnTo>
                <a:lnTo>
                  <a:pt x="990600" y="0"/>
                </a:lnTo>
                <a:lnTo>
                  <a:pt x="990600" y="28194"/>
                </a:lnTo>
                <a:lnTo>
                  <a:pt x="1104900" y="28194"/>
                </a:lnTo>
                <a:close/>
              </a:path>
              <a:path w="7293609" h="1252854">
                <a:moveTo>
                  <a:pt x="1305306" y="28194"/>
                </a:moveTo>
                <a:lnTo>
                  <a:pt x="1305306" y="0"/>
                </a:lnTo>
                <a:lnTo>
                  <a:pt x="1191006" y="0"/>
                </a:lnTo>
                <a:lnTo>
                  <a:pt x="1191006" y="28194"/>
                </a:lnTo>
                <a:lnTo>
                  <a:pt x="1305306" y="28194"/>
                </a:lnTo>
                <a:close/>
              </a:path>
              <a:path w="7293609" h="1252854">
                <a:moveTo>
                  <a:pt x="1504950" y="28194"/>
                </a:moveTo>
                <a:lnTo>
                  <a:pt x="1504950" y="0"/>
                </a:lnTo>
                <a:lnTo>
                  <a:pt x="1390650" y="0"/>
                </a:lnTo>
                <a:lnTo>
                  <a:pt x="1390650" y="28194"/>
                </a:lnTo>
                <a:lnTo>
                  <a:pt x="1504950" y="28194"/>
                </a:lnTo>
                <a:close/>
              </a:path>
              <a:path w="7293609" h="1252854">
                <a:moveTo>
                  <a:pt x="1705355" y="28194"/>
                </a:moveTo>
                <a:lnTo>
                  <a:pt x="1705355" y="0"/>
                </a:lnTo>
                <a:lnTo>
                  <a:pt x="1591055" y="0"/>
                </a:lnTo>
                <a:lnTo>
                  <a:pt x="1591055" y="28194"/>
                </a:lnTo>
                <a:lnTo>
                  <a:pt x="1705355" y="28194"/>
                </a:lnTo>
                <a:close/>
              </a:path>
              <a:path w="7293609" h="1252854">
                <a:moveTo>
                  <a:pt x="1905000" y="28194"/>
                </a:moveTo>
                <a:lnTo>
                  <a:pt x="1905000" y="0"/>
                </a:lnTo>
                <a:lnTo>
                  <a:pt x="1790700" y="0"/>
                </a:lnTo>
                <a:lnTo>
                  <a:pt x="1790700" y="28194"/>
                </a:lnTo>
                <a:lnTo>
                  <a:pt x="1905000" y="28194"/>
                </a:lnTo>
                <a:close/>
              </a:path>
              <a:path w="7293609" h="1252854">
                <a:moveTo>
                  <a:pt x="2105405" y="28194"/>
                </a:moveTo>
                <a:lnTo>
                  <a:pt x="2105405" y="0"/>
                </a:lnTo>
                <a:lnTo>
                  <a:pt x="1991105" y="0"/>
                </a:lnTo>
                <a:lnTo>
                  <a:pt x="1991105" y="28194"/>
                </a:lnTo>
                <a:lnTo>
                  <a:pt x="2105405" y="28194"/>
                </a:lnTo>
                <a:close/>
              </a:path>
              <a:path w="7293609" h="1252854">
                <a:moveTo>
                  <a:pt x="2305050" y="28194"/>
                </a:moveTo>
                <a:lnTo>
                  <a:pt x="2305050" y="0"/>
                </a:lnTo>
                <a:lnTo>
                  <a:pt x="2190750" y="0"/>
                </a:lnTo>
                <a:lnTo>
                  <a:pt x="2190750" y="28194"/>
                </a:lnTo>
                <a:lnTo>
                  <a:pt x="2305050" y="28194"/>
                </a:lnTo>
                <a:close/>
              </a:path>
              <a:path w="7293609" h="1252854">
                <a:moveTo>
                  <a:pt x="2505455" y="28194"/>
                </a:moveTo>
                <a:lnTo>
                  <a:pt x="2505455" y="0"/>
                </a:lnTo>
                <a:lnTo>
                  <a:pt x="2391155" y="0"/>
                </a:lnTo>
                <a:lnTo>
                  <a:pt x="2391155" y="28194"/>
                </a:lnTo>
                <a:lnTo>
                  <a:pt x="2505455" y="28194"/>
                </a:lnTo>
                <a:close/>
              </a:path>
              <a:path w="7293609" h="1252854">
                <a:moveTo>
                  <a:pt x="2705100" y="28194"/>
                </a:moveTo>
                <a:lnTo>
                  <a:pt x="2705100" y="0"/>
                </a:lnTo>
                <a:lnTo>
                  <a:pt x="2590800" y="0"/>
                </a:lnTo>
                <a:lnTo>
                  <a:pt x="2590800" y="28194"/>
                </a:lnTo>
                <a:lnTo>
                  <a:pt x="2705100" y="28194"/>
                </a:lnTo>
                <a:close/>
              </a:path>
              <a:path w="7293609" h="1252854">
                <a:moveTo>
                  <a:pt x="2905505" y="28194"/>
                </a:moveTo>
                <a:lnTo>
                  <a:pt x="2905505" y="0"/>
                </a:lnTo>
                <a:lnTo>
                  <a:pt x="2791205" y="0"/>
                </a:lnTo>
                <a:lnTo>
                  <a:pt x="2791205" y="28194"/>
                </a:lnTo>
                <a:lnTo>
                  <a:pt x="2905505" y="28194"/>
                </a:lnTo>
                <a:close/>
              </a:path>
              <a:path w="7293609" h="1252854">
                <a:moveTo>
                  <a:pt x="3105150" y="28194"/>
                </a:moveTo>
                <a:lnTo>
                  <a:pt x="3105150" y="0"/>
                </a:lnTo>
                <a:lnTo>
                  <a:pt x="2990850" y="0"/>
                </a:lnTo>
                <a:lnTo>
                  <a:pt x="2990850" y="28194"/>
                </a:lnTo>
                <a:lnTo>
                  <a:pt x="3105150" y="28194"/>
                </a:lnTo>
                <a:close/>
              </a:path>
              <a:path w="7293609" h="1252854">
                <a:moveTo>
                  <a:pt x="3305555" y="28194"/>
                </a:moveTo>
                <a:lnTo>
                  <a:pt x="3305555" y="0"/>
                </a:lnTo>
                <a:lnTo>
                  <a:pt x="3191255" y="0"/>
                </a:lnTo>
                <a:lnTo>
                  <a:pt x="3191255" y="28194"/>
                </a:lnTo>
                <a:lnTo>
                  <a:pt x="3305555" y="28194"/>
                </a:lnTo>
                <a:close/>
              </a:path>
              <a:path w="7293609" h="1252854">
                <a:moveTo>
                  <a:pt x="3505200" y="28194"/>
                </a:moveTo>
                <a:lnTo>
                  <a:pt x="3505200" y="0"/>
                </a:lnTo>
                <a:lnTo>
                  <a:pt x="3390900" y="0"/>
                </a:lnTo>
                <a:lnTo>
                  <a:pt x="3390900" y="28194"/>
                </a:lnTo>
                <a:lnTo>
                  <a:pt x="3505200" y="28194"/>
                </a:lnTo>
                <a:close/>
              </a:path>
              <a:path w="7293609" h="1252854">
                <a:moveTo>
                  <a:pt x="3705605" y="28194"/>
                </a:moveTo>
                <a:lnTo>
                  <a:pt x="3705605" y="0"/>
                </a:lnTo>
                <a:lnTo>
                  <a:pt x="3591305" y="0"/>
                </a:lnTo>
                <a:lnTo>
                  <a:pt x="3591305" y="28194"/>
                </a:lnTo>
                <a:lnTo>
                  <a:pt x="3705605" y="28194"/>
                </a:lnTo>
                <a:close/>
              </a:path>
              <a:path w="7293609" h="1252854">
                <a:moveTo>
                  <a:pt x="3905250" y="28194"/>
                </a:moveTo>
                <a:lnTo>
                  <a:pt x="3905250" y="0"/>
                </a:lnTo>
                <a:lnTo>
                  <a:pt x="3790950" y="0"/>
                </a:lnTo>
                <a:lnTo>
                  <a:pt x="3790950" y="28194"/>
                </a:lnTo>
                <a:lnTo>
                  <a:pt x="3905250" y="28194"/>
                </a:lnTo>
                <a:close/>
              </a:path>
              <a:path w="7293609" h="1252854">
                <a:moveTo>
                  <a:pt x="4105655" y="28194"/>
                </a:moveTo>
                <a:lnTo>
                  <a:pt x="4105655" y="0"/>
                </a:lnTo>
                <a:lnTo>
                  <a:pt x="3991355" y="0"/>
                </a:lnTo>
                <a:lnTo>
                  <a:pt x="3991355" y="28194"/>
                </a:lnTo>
                <a:lnTo>
                  <a:pt x="4105655" y="28194"/>
                </a:lnTo>
                <a:close/>
              </a:path>
              <a:path w="7293609" h="1252854">
                <a:moveTo>
                  <a:pt x="4305300" y="28194"/>
                </a:moveTo>
                <a:lnTo>
                  <a:pt x="4305300" y="0"/>
                </a:lnTo>
                <a:lnTo>
                  <a:pt x="4191000" y="0"/>
                </a:lnTo>
                <a:lnTo>
                  <a:pt x="4191000" y="28194"/>
                </a:lnTo>
                <a:lnTo>
                  <a:pt x="4305300" y="28194"/>
                </a:lnTo>
                <a:close/>
              </a:path>
              <a:path w="7293609" h="1252854">
                <a:moveTo>
                  <a:pt x="4505706" y="28194"/>
                </a:moveTo>
                <a:lnTo>
                  <a:pt x="4505706" y="0"/>
                </a:lnTo>
                <a:lnTo>
                  <a:pt x="4391406" y="0"/>
                </a:lnTo>
                <a:lnTo>
                  <a:pt x="4391406" y="28194"/>
                </a:lnTo>
                <a:lnTo>
                  <a:pt x="4505706" y="28194"/>
                </a:lnTo>
                <a:close/>
              </a:path>
              <a:path w="7293609" h="1252854">
                <a:moveTo>
                  <a:pt x="4705350" y="28194"/>
                </a:moveTo>
                <a:lnTo>
                  <a:pt x="4705350" y="0"/>
                </a:lnTo>
                <a:lnTo>
                  <a:pt x="4591050" y="0"/>
                </a:lnTo>
                <a:lnTo>
                  <a:pt x="4591050" y="28194"/>
                </a:lnTo>
                <a:lnTo>
                  <a:pt x="4705350" y="28194"/>
                </a:lnTo>
                <a:close/>
              </a:path>
              <a:path w="7293609" h="1252854">
                <a:moveTo>
                  <a:pt x="4905743" y="28194"/>
                </a:moveTo>
                <a:lnTo>
                  <a:pt x="4905743" y="0"/>
                </a:lnTo>
                <a:lnTo>
                  <a:pt x="4791443" y="0"/>
                </a:lnTo>
                <a:lnTo>
                  <a:pt x="4791443" y="28194"/>
                </a:lnTo>
                <a:lnTo>
                  <a:pt x="4905743" y="28194"/>
                </a:lnTo>
                <a:close/>
              </a:path>
              <a:path w="7293609" h="1252854">
                <a:moveTo>
                  <a:pt x="5105400" y="28194"/>
                </a:moveTo>
                <a:lnTo>
                  <a:pt x="5105400" y="0"/>
                </a:lnTo>
                <a:lnTo>
                  <a:pt x="4991100" y="0"/>
                </a:lnTo>
                <a:lnTo>
                  <a:pt x="4991100" y="28194"/>
                </a:lnTo>
                <a:lnTo>
                  <a:pt x="5105400" y="28194"/>
                </a:lnTo>
                <a:close/>
              </a:path>
              <a:path w="7293609" h="1252854">
                <a:moveTo>
                  <a:pt x="5305793" y="28194"/>
                </a:moveTo>
                <a:lnTo>
                  <a:pt x="5305793" y="0"/>
                </a:lnTo>
                <a:lnTo>
                  <a:pt x="5191493" y="0"/>
                </a:lnTo>
                <a:lnTo>
                  <a:pt x="5191493" y="28194"/>
                </a:lnTo>
                <a:lnTo>
                  <a:pt x="5305793" y="28194"/>
                </a:lnTo>
                <a:close/>
              </a:path>
              <a:path w="7293609" h="1252854">
                <a:moveTo>
                  <a:pt x="5505450" y="28194"/>
                </a:moveTo>
                <a:lnTo>
                  <a:pt x="5505450" y="0"/>
                </a:lnTo>
                <a:lnTo>
                  <a:pt x="5391150" y="0"/>
                </a:lnTo>
                <a:lnTo>
                  <a:pt x="5391150" y="28194"/>
                </a:lnTo>
                <a:lnTo>
                  <a:pt x="5505450" y="28194"/>
                </a:lnTo>
                <a:close/>
              </a:path>
              <a:path w="7293609" h="1252854">
                <a:moveTo>
                  <a:pt x="5705843" y="28194"/>
                </a:moveTo>
                <a:lnTo>
                  <a:pt x="5705843" y="0"/>
                </a:lnTo>
                <a:lnTo>
                  <a:pt x="5591543" y="0"/>
                </a:lnTo>
                <a:lnTo>
                  <a:pt x="5591543" y="28194"/>
                </a:lnTo>
                <a:lnTo>
                  <a:pt x="5705843" y="28194"/>
                </a:lnTo>
                <a:close/>
              </a:path>
              <a:path w="7293609" h="1252854">
                <a:moveTo>
                  <a:pt x="5905500" y="28194"/>
                </a:moveTo>
                <a:lnTo>
                  <a:pt x="5905500" y="0"/>
                </a:lnTo>
                <a:lnTo>
                  <a:pt x="5791200" y="0"/>
                </a:lnTo>
                <a:lnTo>
                  <a:pt x="5791200" y="28194"/>
                </a:lnTo>
                <a:lnTo>
                  <a:pt x="5905500" y="28194"/>
                </a:lnTo>
                <a:close/>
              </a:path>
              <a:path w="7293609" h="1252854">
                <a:moveTo>
                  <a:pt x="6105893" y="28194"/>
                </a:moveTo>
                <a:lnTo>
                  <a:pt x="6105893" y="0"/>
                </a:lnTo>
                <a:lnTo>
                  <a:pt x="5991593" y="0"/>
                </a:lnTo>
                <a:lnTo>
                  <a:pt x="5991593" y="28194"/>
                </a:lnTo>
                <a:lnTo>
                  <a:pt x="6105893" y="28194"/>
                </a:lnTo>
                <a:close/>
              </a:path>
              <a:path w="7293609" h="1252854">
                <a:moveTo>
                  <a:pt x="6305550" y="28194"/>
                </a:moveTo>
                <a:lnTo>
                  <a:pt x="6305550" y="0"/>
                </a:lnTo>
                <a:lnTo>
                  <a:pt x="6191250" y="0"/>
                </a:lnTo>
                <a:lnTo>
                  <a:pt x="6191250" y="28194"/>
                </a:lnTo>
                <a:lnTo>
                  <a:pt x="6305550" y="28194"/>
                </a:lnTo>
                <a:close/>
              </a:path>
              <a:path w="7293609" h="1252854">
                <a:moveTo>
                  <a:pt x="6505944" y="28194"/>
                </a:moveTo>
                <a:lnTo>
                  <a:pt x="6505944" y="0"/>
                </a:lnTo>
                <a:lnTo>
                  <a:pt x="6391643" y="0"/>
                </a:lnTo>
                <a:lnTo>
                  <a:pt x="6391643" y="28194"/>
                </a:lnTo>
                <a:lnTo>
                  <a:pt x="6505944" y="28194"/>
                </a:lnTo>
                <a:close/>
              </a:path>
              <a:path w="7293609" h="1252854">
                <a:moveTo>
                  <a:pt x="6705600" y="28194"/>
                </a:moveTo>
                <a:lnTo>
                  <a:pt x="6705600" y="0"/>
                </a:lnTo>
                <a:lnTo>
                  <a:pt x="6591300" y="0"/>
                </a:lnTo>
                <a:lnTo>
                  <a:pt x="6591300" y="28194"/>
                </a:lnTo>
                <a:lnTo>
                  <a:pt x="6705600" y="28194"/>
                </a:lnTo>
                <a:close/>
              </a:path>
              <a:path w="7293609" h="1252854">
                <a:moveTo>
                  <a:pt x="6906004" y="28194"/>
                </a:moveTo>
                <a:lnTo>
                  <a:pt x="6906004" y="0"/>
                </a:lnTo>
                <a:lnTo>
                  <a:pt x="6791706" y="0"/>
                </a:lnTo>
                <a:lnTo>
                  <a:pt x="6791706" y="28194"/>
                </a:lnTo>
                <a:lnTo>
                  <a:pt x="6906004" y="28194"/>
                </a:lnTo>
                <a:close/>
              </a:path>
              <a:path w="7293609" h="1252854">
                <a:moveTo>
                  <a:pt x="7105650" y="28194"/>
                </a:moveTo>
                <a:lnTo>
                  <a:pt x="7105650" y="0"/>
                </a:lnTo>
                <a:lnTo>
                  <a:pt x="6991350" y="0"/>
                </a:lnTo>
                <a:lnTo>
                  <a:pt x="6991350" y="28194"/>
                </a:lnTo>
                <a:lnTo>
                  <a:pt x="7105650" y="28194"/>
                </a:lnTo>
                <a:close/>
              </a:path>
              <a:path w="7293609" h="1252854">
                <a:moveTo>
                  <a:pt x="7293102" y="41148"/>
                </a:moveTo>
                <a:lnTo>
                  <a:pt x="7293102" y="6096"/>
                </a:lnTo>
                <a:lnTo>
                  <a:pt x="7286993" y="0"/>
                </a:lnTo>
                <a:lnTo>
                  <a:pt x="7191743" y="0"/>
                </a:lnTo>
                <a:lnTo>
                  <a:pt x="7191743" y="28194"/>
                </a:lnTo>
                <a:lnTo>
                  <a:pt x="7264895" y="28194"/>
                </a:lnTo>
                <a:lnTo>
                  <a:pt x="7264895" y="13716"/>
                </a:lnTo>
                <a:lnTo>
                  <a:pt x="7279373" y="28194"/>
                </a:lnTo>
                <a:lnTo>
                  <a:pt x="7279373" y="41148"/>
                </a:lnTo>
                <a:lnTo>
                  <a:pt x="7293102" y="41148"/>
                </a:lnTo>
                <a:close/>
              </a:path>
              <a:path w="7293609" h="1252854">
                <a:moveTo>
                  <a:pt x="7279373" y="28194"/>
                </a:moveTo>
                <a:lnTo>
                  <a:pt x="7264895" y="13716"/>
                </a:lnTo>
                <a:lnTo>
                  <a:pt x="7264895" y="28194"/>
                </a:lnTo>
                <a:lnTo>
                  <a:pt x="7279373" y="28194"/>
                </a:lnTo>
                <a:close/>
              </a:path>
              <a:path w="7293609" h="1252854">
                <a:moveTo>
                  <a:pt x="7279373" y="41148"/>
                </a:moveTo>
                <a:lnTo>
                  <a:pt x="7279373" y="28194"/>
                </a:lnTo>
                <a:lnTo>
                  <a:pt x="7264895" y="28194"/>
                </a:lnTo>
                <a:lnTo>
                  <a:pt x="7264895" y="41148"/>
                </a:lnTo>
                <a:lnTo>
                  <a:pt x="7279373" y="41148"/>
                </a:lnTo>
                <a:close/>
              </a:path>
              <a:path w="7293609" h="1252854">
                <a:moveTo>
                  <a:pt x="7293102" y="240792"/>
                </a:moveTo>
                <a:lnTo>
                  <a:pt x="7293102" y="126492"/>
                </a:lnTo>
                <a:lnTo>
                  <a:pt x="7264908" y="126492"/>
                </a:lnTo>
                <a:lnTo>
                  <a:pt x="7264908" y="240792"/>
                </a:lnTo>
                <a:lnTo>
                  <a:pt x="7293102" y="240792"/>
                </a:lnTo>
                <a:close/>
              </a:path>
              <a:path w="7293609" h="1252854">
                <a:moveTo>
                  <a:pt x="7293102" y="441198"/>
                </a:moveTo>
                <a:lnTo>
                  <a:pt x="7293102" y="326898"/>
                </a:lnTo>
                <a:lnTo>
                  <a:pt x="7264908" y="326898"/>
                </a:lnTo>
                <a:lnTo>
                  <a:pt x="7264908" y="441198"/>
                </a:lnTo>
                <a:lnTo>
                  <a:pt x="7293102" y="441198"/>
                </a:lnTo>
                <a:close/>
              </a:path>
              <a:path w="7293609" h="1252854">
                <a:moveTo>
                  <a:pt x="7293102" y="640842"/>
                </a:moveTo>
                <a:lnTo>
                  <a:pt x="7293102" y="526542"/>
                </a:lnTo>
                <a:lnTo>
                  <a:pt x="7264908" y="526542"/>
                </a:lnTo>
                <a:lnTo>
                  <a:pt x="7264908" y="640842"/>
                </a:lnTo>
                <a:lnTo>
                  <a:pt x="7293102" y="640842"/>
                </a:lnTo>
                <a:close/>
              </a:path>
              <a:path w="7293609" h="1252854">
                <a:moveTo>
                  <a:pt x="7293102" y="841248"/>
                </a:moveTo>
                <a:lnTo>
                  <a:pt x="7293102" y="726948"/>
                </a:lnTo>
                <a:lnTo>
                  <a:pt x="7264908" y="726948"/>
                </a:lnTo>
                <a:lnTo>
                  <a:pt x="7264908" y="841248"/>
                </a:lnTo>
                <a:lnTo>
                  <a:pt x="7293102" y="841248"/>
                </a:lnTo>
                <a:close/>
              </a:path>
              <a:path w="7293609" h="1252854">
                <a:moveTo>
                  <a:pt x="7293102" y="1040892"/>
                </a:moveTo>
                <a:lnTo>
                  <a:pt x="7293102" y="926592"/>
                </a:lnTo>
                <a:lnTo>
                  <a:pt x="7264908" y="926592"/>
                </a:lnTo>
                <a:lnTo>
                  <a:pt x="7264908" y="1040892"/>
                </a:lnTo>
                <a:lnTo>
                  <a:pt x="7293102" y="1040892"/>
                </a:lnTo>
                <a:close/>
              </a:path>
              <a:path w="7293609" h="1252854">
                <a:moveTo>
                  <a:pt x="7293102" y="1245870"/>
                </a:moveTo>
                <a:lnTo>
                  <a:pt x="7293102" y="1126998"/>
                </a:lnTo>
                <a:lnTo>
                  <a:pt x="7264895" y="1126998"/>
                </a:lnTo>
                <a:lnTo>
                  <a:pt x="7264895" y="1238250"/>
                </a:lnTo>
                <a:lnTo>
                  <a:pt x="7276337" y="1226807"/>
                </a:lnTo>
                <a:lnTo>
                  <a:pt x="7276337" y="1223772"/>
                </a:lnTo>
                <a:lnTo>
                  <a:pt x="7279373" y="1223772"/>
                </a:lnTo>
                <a:lnTo>
                  <a:pt x="7279373" y="1252728"/>
                </a:lnTo>
                <a:lnTo>
                  <a:pt x="7286993" y="1252728"/>
                </a:lnTo>
                <a:lnTo>
                  <a:pt x="7293102" y="1245870"/>
                </a:lnTo>
                <a:close/>
              </a:path>
              <a:path w="7293609" h="1252854">
                <a:moveTo>
                  <a:pt x="7279373" y="1223772"/>
                </a:moveTo>
                <a:lnTo>
                  <a:pt x="7276337" y="1223772"/>
                </a:lnTo>
                <a:lnTo>
                  <a:pt x="7276337" y="1226807"/>
                </a:lnTo>
                <a:lnTo>
                  <a:pt x="7279373" y="1223772"/>
                </a:lnTo>
                <a:close/>
              </a:path>
              <a:path w="7293609" h="1252854">
                <a:moveTo>
                  <a:pt x="7279373" y="1252728"/>
                </a:moveTo>
                <a:lnTo>
                  <a:pt x="7279373" y="1223772"/>
                </a:lnTo>
                <a:lnTo>
                  <a:pt x="7276337" y="1226807"/>
                </a:lnTo>
                <a:lnTo>
                  <a:pt x="7276337" y="1252728"/>
                </a:lnTo>
                <a:lnTo>
                  <a:pt x="7279373" y="1252728"/>
                </a:lnTo>
                <a:close/>
              </a:path>
              <a:path w="7293609" h="1252854">
                <a:moveTo>
                  <a:pt x="7190219" y="1252728"/>
                </a:moveTo>
                <a:lnTo>
                  <a:pt x="7190219" y="1223772"/>
                </a:lnTo>
                <a:lnTo>
                  <a:pt x="7075919" y="1223772"/>
                </a:lnTo>
                <a:lnTo>
                  <a:pt x="7075919" y="1252728"/>
                </a:lnTo>
                <a:lnTo>
                  <a:pt x="7190219" y="1252728"/>
                </a:lnTo>
                <a:close/>
              </a:path>
              <a:path w="7293609" h="1252854">
                <a:moveTo>
                  <a:pt x="6990587" y="1252728"/>
                </a:moveTo>
                <a:lnTo>
                  <a:pt x="6990587" y="1223772"/>
                </a:lnTo>
                <a:lnTo>
                  <a:pt x="6876287" y="1223772"/>
                </a:lnTo>
                <a:lnTo>
                  <a:pt x="6876287" y="1252728"/>
                </a:lnTo>
                <a:lnTo>
                  <a:pt x="6990587" y="1252728"/>
                </a:lnTo>
                <a:close/>
              </a:path>
              <a:path w="7293609" h="1252854">
                <a:moveTo>
                  <a:pt x="6790169" y="1252728"/>
                </a:moveTo>
                <a:lnTo>
                  <a:pt x="6790169" y="1223772"/>
                </a:lnTo>
                <a:lnTo>
                  <a:pt x="6675869" y="1223772"/>
                </a:lnTo>
                <a:lnTo>
                  <a:pt x="6675869" y="1252728"/>
                </a:lnTo>
                <a:lnTo>
                  <a:pt x="6790169" y="1252728"/>
                </a:lnTo>
                <a:close/>
              </a:path>
              <a:path w="7293609" h="1252854">
                <a:moveTo>
                  <a:pt x="6590537" y="1252728"/>
                </a:moveTo>
                <a:lnTo>
                  <a:pt x="6590537" y="1223772"/>
                </a:lnTo>
                <a:lnTo>
                  <a:pt x="6476237" y="1223772"/>
                </a:lnTo>
                <a:lnTo>
                  <a:pt x="6476237" y="1252728"/>
                </a:lnTo>
                <a:lnTo>
                  <a:pt x="6590537" y="1252728"/>
                </a:lnTo>
                <a:close/>
              </a:path>
              <a:path w="7293609" h="1252854">
                <a:moveTo>
                  <a:pt x="6390119" y="1252728"/>
                </a:moveTo>
                <a:lnTo>
                  <a:pt x="6390119" y="1223772"/>
                </a:lnTo>
                <a:lnTo>
                  <a:pt x="6275819" y="1223772"/>
                </a:lnTo>
                <a:lnTo>
                  <a:pt x="6275819" y="1252728"/>
                </a:lnTo>
                <a:lnTo>
                  <a:pt x="6390119" y="1252728"/>
                </a:lnTo>
                <a:close/>
              </a:path>
              <a:path w="7293609" h="1252854">
                <a:moveTo>
                  <a:pt x="6190487" y="1252728"/>
                </a:moveTo>
                <a:lnTo>
                  <a:pt x="6190487" y="1223772"/>
                </a:lnTo>
                <a:lnTo>
                  <a:pt x="6076187" y="1223772"/>
                </a:lnTo>
                <a:lnTo>
                  <a:pt x="6076187" y="1252728"/>
                </a:lnTo>
                <a:lnTo>
                  <a:pt x="6190487" y="1252728"/>
                </a:lnTo>
                <a:close/>
              </a:path>
              <a:path w="7293609" h="1252854">
                <a:moveTo>
                  <a:pt x="5990069" y="1252728"/>
                </a:moveTo>
                <a:lnTo>
                  <a:pt x="5990069" y="1223772"/>
                </a:lnTo>
                <a:lnTo>
                  <a:pt x="5875769" y="1223772"/>
                </a:lnTo>
                <a:lnTo>
                  <a:pt x="5875769" y="1252728"/>
                </a:lnTo>
                <a:lnTo>
                  <a:pt x="5990069" y="1252728"/>
                </a:lnTo>
                <a:close/>
              </a:path>
              <a:path w="7293609" h="1252854">
                <a:moveTo>
                  <a:pt x="5790437" y="1252728"/>
                </a:moveTo>
                <a:lnTo>
                  <a:pt x="5790437" y="1223772"/>
                </a:lnTo>
                <a:lnTo>
                  <a:pt x="5676137" y="1223772"/>
                </a:lnTo>
                <a:lnTo>
                  <a:pt x="5676137" y="1252728"/>
                </a:lnTo>
                <a:lnTo>
                  <a:pt x="5790437" y="1252728"/>
                </a:lnTo>
                <a:close/>
              </a:path>
              <a:path w="7293609" h="1252854">
                <a:moveTo>
                  <a:pt x="5590019" y="1252728"/>
                </a:moveTo>
                <a:lnTo>
                  <a:pt x="5590019" y="1223772"/>
                </a:lnTo>
                <a:lnTo>
                  <a:pt x="5475719" y="1223772"/>
                </a:lnTo>
                <a:lnTo>
                  <a:pt x="5475719" y="1252728"/>
                </a:lnTo>
                <a:lnTo>
                  <a:pt x="5590019" y="1252728"/>
                </a:lnTo>
                <a:close/>
              </a:path>
              <a:path w="7293609" h="1252854">
                <a:moveTo>
                  <a:pt x="5390387" y="1252728"/>
                </a:moveTo>
                <a:lnTo>
                  <a:pt x="5390387" y="1223772"/>
                </a:lnTo>
                <a:lnTo>
                  <a:pt x="5276087" y="1223772"/>
                </a:lnTo>
                <a:lnTo>
                  <a:pt x="5276087" y="1252728"/>
                </a:lnTo>
                <a:lnTo>
                  <a:pt x="5390387" y="1252728"/>
                </a:lnTo>
                <a:close/>
              </a:path>
              <a:path w="7293609" h="1252854">
                <a:moveTo>
                  <a:pt x="5189969" y="1252728"/>
                </a:moveTo>
                <a:lnTo>
                  <a:pt x="5189969" y="1223772"/>
                </a:lnTo>
                <a:lnTo>
                  <a:pt x="5075669" y="1223772"/>
                </a:lnTo>
                <a:lnTo>
                  <a:pt x="5075669" y="1252728"/>
                </a:lnTo>
                <a:lnTo>
                  <a:pt x="5189969" y="1252728"/>
                </a:lnTo>
                <a:close/>
              </a:path>
              <a:path w="7293609" h="1252854">
                <a:moveTo>
                  <a:pt x="4990337" y="1252728"/>
                </a:moveTo>
                <a:lnTo>
                  <a:pt x="4990337" y="1223772"/>
                </a:lnTo>
                <a:lnTo>
                  <a:pt x="4876037" y="1223772"/>
                </a:lnTo>
                <a:lnTo>
                  <a:pt x="4876037" y="1252728"/>
                </a:lnTo>
                <a:lnTo>
                  <a:pt x="4990337" y="1252728"/>
                </a:lnTo>
                <a:close/>
              </a:path>
              <a:path w="7293609" h="1252854">
                <a:moveTo>
                  <a:pt x="4789919" y="1252728"/>
                </a:moveTo>
                <a:lnTo>
                  <a:pt x="4789919" y="1223772"/>
                </a:lnTo>
                <a:lnTo>
                  <a:pt x="4675619" y="1223772"/>
                </a:lnTo>
                <a:lnTo>
                  <a:pt x="4675619" y="1252728"/>
                </a:lnTo>
                <a:lnTo>
                  <a:pt x="4789919" y="1252728"/>
                </a:lnTo>
                <a:close/>
              </a:path>
              <a:path w="7293609" h="1252854">
                <a:moveTo>
                  <a:pt x="4590288" y="1252728"/>
                </a:moveTo>
                <a:lnTo>
                  <a:pt x="4590288" y="1223772"/>
                </a:lnTo>
                <a:lnTo>
                  <a:pt x="4475988" y="1223772"/>
                </a:lnTo>
                <a:lnTo>
                  <a:pt x="4475988" y="1252728"/>
                </a:lnTo>
                <a:lnTo>
                  <a:pt x="4590288" y="1252728"/>
                </a:lnTo>
                <a:close/>
              </a:path>
              <a:path w="7293609" h="1252854">
                <a:moveTo>
                  <a:pt x="4389882" y="1252728"/>
                </a:moveTo>
                <a:lnTo>
                  <a:pt x="4389882" y="1223772"/>
                </a:lnTo>
                <a:lnTo>
                  <a:pt x="4275582" y="1223772"/>
                </a:lnTo>
                <a:lnTo>
                  <a:pt x="4275582" y="1252728"/>
                </a:lnTo>
                <a:lnTo>
                  <a:pt x="4389882" y="1252728"/>
                </a:lnTo>
                <a:close/>
              </a:path>
              <a:path w="7293609" h="1252854">
                <a:moveTo>
                  <a:pt x="4190238" y="1252728"/>
                </a:moveTo>
                <a:lnTo>
                  <a:pt x="4190238" y="1223772"/>
                </a:lnTo>
                <a:lnTo>
                  <a:pt x="4075938" y="1223772"/>
                </a:lnTo>
                <a:lnTo>
                  <a:pt x="4075938" y="1252728"/>
                </a:lnTo>
                <a:lnTo>
                  <a:pt x="4190238" y="1252728"/>
                </a:lnTo>
                <a:close/>
              </a:path>
              <a:path w="7293609" h="1252854">
                <a:moveTo>
                  <a:pt x="3989832" y="1252728"/>
                </a:moveTo>
                <a:lnTo>
                  <a:pt x="3989832" y="1223772"/>
                </a:lnTo>
                <a:lnTo>
                  <a:pt x="3875532" y="1223772"/>
                </a:lnTo>
                <a:lnTo>
                  <a:pt x="3875532" y="1252728"/>
                </a:lnTo>
                <a:lnTo>
                  <a:pt x="3989832" y="1252728"/>
                </a:lnTo>
                <a:close/>
              </a:path>
              <a:path w="7293609" h="1252854">
                <a:moveTo>
                  <a:pt x="3790188" y="1252728"/>
                </a:moveTo>
                <a:lnTo>
                  <a:pt x="3790188" y="1223772"/>
                </a:lnTo>
                <a:lnTo>
                  <a:pt x="3675888" y="1223772"/>
                </a:lnTo>
                <a:lnTo>
                  <a:pt x="3675888" y="1252728"/>
                </a:lnTo>
                <a:lnTo>
                  <a:pt x="3790188" y="1252728"/>
                </a:lnTo>
                <a:close/>
              </a:path>
              <a:path w="7293609" h="1252854">
                <a:moveTo>
                  <a:pt x="3589782" y="1252728"/>
                </a:moveTo>
                <a:lnTo>
                  <a:pt x="3589782" y="1223772"/>
                </a:lnTo>
                <a:lnTo>
                  <a:pt x="3475482" y="1223772"/>
                </a:lnTo>
                <a:lnTo>
                  <a:pt x="3475482" y="1252728"/>
                </a:lnTo>
                <a:lnTo>
                  <a:pt x="3589782" y="1252728"/>
                </a:lnTo>
                <a:close/>
              </a:path>
              <a:path w="7293609" h="1252854">
                <a:moveTo>
                  <a:pt x="3390138" y="1252728"/>
                </a:moveTo>
                <a:lnTo>
                  <a:pt x="3390138" y="1223772"/>
                </a:lnTo>
                <a:lnTo>
                  <a:pt x="3275838" y="1223772"/>
                </a:lnTo>
                <a:lnTo>
                  <a:pt x="3275838" y="1252728"/>
                </a:lnTo>
                <a:lnTo>
                  <a:pt x="3390138" y="1252728"/>
                </a:lnTo>
                <a:close/>
              </a:path>
              <a:path w="7293609" h="1252854">
                <a:moveTo>
                  <a:pt x="3189732" y="1252728"/>
                </a:moveTo>
                <a:lnTo>
                  <a:pt x="3189732" y="1223772"/>
                </a:lnTo>
                <a:lnTo>
                  <a:pt x="3075432" y="1223772"/>
                </a:lnTo>
                <a:lnTo>
                  <a:pt x="3075432" y="1252728"/>
                </a:lnTo>
                <a:lnTo>
                  <a:pt x="3189732" y="1252728"/>
                </a:lnTo>
                <a:close/>
              </a:path>
              <a:path w="7293609" h="1252854">
                <a:moveTo>
                  <a:pt x="2990088" y="1252728"/>
                </a:moveTo>
                <a:lnTo>
                  <a:pt x="2990088" y="1223772"/>
                </a:lnTo>
                <a:lnTo>
                  <a:pt x="2875788" y="1223772"/>
                </a:lnTo>
                <a:lnTo>
                  <a:pt x="2875788" y="1252728"/>
                </a:lnTo>
                <a:lnTo>
                  <a:pt x="2990088" y="1252728"/>
                </a:lnTo>
                <a:close/>
              </a:path>
              <a:path w="7293609" h="1252854">
                <a:moveTo>
                  <a:pt x="2789682" y="1252728"/>
                </a:moveTo>
                <a:lnTo>
                  <a:pt x="2789682" y="1223772"/>
                </a:lnTo>
                <a:lnTo>
                  <a:pt x="2675382" y="1223772"/>
                </a:lnTo>
                <a:lnTo>
                  <a:pt x="2675382" y="1252728"/>
                </a:lnTo>
                <a:lnTo>
                  <a:pt x="2789682" y="1252728"/>
                </a:lnTo>
                <a:close/>
              </a:path>
              <a:path w="7293609" h="1252854">
                <a:moveTo>
                  <a:pt x="2590038" y="1252728"/>
                </a:moveTo>
                <a:lnTo>
                  <a:pt x="2590038" y="1223772"/>
                </a:lnTo>
                <a:lnTo>
                  <a:pt x="2475738" y="1223772"/>
                </a:lnTo>
                <a:lnTo>
                  <a:pt x="2475738" y="1252728"/>
                </a:lnTo>
                <a:lnTo>
                  <a:pt x="2590038" y="1252728"/>
                </a:lnTo>
                <a:close/>
              </a:path>
              <a:path w="7293609" h="1252854">
                <a:moveTo>
                  <a:pt x="2389632" y="1252728"/>
                </a:moveTo>
                <a:lnTo>
                  <a:pt x="2389632" y="1223772"/>
                </a:lnTo>
                <a:lnTo>
                  <a:pt x="2275332" y="1223772"/>
                </a:lnTo>
                <a:lnTo>
                  <a:pt x="2275332" y="1252728"/>
                </a:lnTo>
                <a:lnTo>
                  <a:pt x="2389632" y="1252728"/>
                </a:lnTo>
                <a:close/>
              </a:path>
              <a:path w="7293609" h="1252854">
                <a:moveTo>
                  <a:pt x="2189988" y="1252728"/>
                </a:moveTo>
                <a:lnTo>
                  <a:pt x="2189988" y="1223772"/>
                </a:lnTo>
                <a:lnTo>
                  <a:pt x="2075688" y="1223772"/>
                </a:lnTo>
                <a:lnTo>
                  <a:pt x="2075688" y="1252728"/>
                </a:lnTo>
                <a:lnTo>
                  <a:pt x="2189988" y="1252728"/>
                </a:lnTo>
                <a:close/>
              </a:path>
              <a:path w="7293609" h="1252854">
                <a:moveTo>
                  <a:pt x="1989582" y="1252728"/>
                </a:moveTo>
                <a:lnTo>
                  <a:pt x="1989582" y="1223772"/>
                </a:lnTo>
                <a:lnTo>
                  <a:pt x="1875282" y="1223772"/>
                </a:lnTo>
                <a:lnTo>
                  <a:pt x="1875282" y="1252728"/>
                </a:lnTo>
                <a:lnTo>
                  <a:pt x="1989582" y="1252728"/>
                </a:lnTo>
                <a:close/>
              </a:path>
              <a:path w="7293609" h="1252854">
                <a:moveTo>
                  <a:pt x="1789938" y="1252728"/>
                </a:moveTo>
                <a:lnTo>
                  <a:pt x="1789938" y="1223772"/>
                </a:lnTo>
                <a:lnTo>
                  <a:pt x="1675638" y="1223772"/>
                </a:lnTo>
                <a:lnTo>
                  <a:pt x="1675638" y="1252728"/>
                </a:lnTo>
                <a:lnTo>
                  <a:pt x="1789938" y="1252728"/>
                </a:lnTo>
                <a:close/>
              </a:path>
              <a:path w="7293609" h="1252854">
                <a:moveTo>
                  <a:pt x="1589532" y="1252728"/>
                </a:moveTo>
                <a:lnTo>
                  <a:pt x="1589532" y="1223772"/>
                </a:lnTo>
                <a:lnTo>
                  <a:pt x="1475232" y="1223772"/>
                </a:lnTo>
                <a:lnTo>
                  <a:pt x="1475232" y="1252728"/>
                </a:lnTo>
                <a:lnTo>
                  <a:pt x="1589532" y="1252728"/>
                </a:lnTo>
                <a:close/>
              </a:path>
              <a:path w="7293609" h="1252854">
                <a:moveTo>
                  <a:pt x="1389888" y="1252728"/>
                </a:moveTo>
                <a:lnTo>
                  <a:pt x="1389888" y="1223772"/>
                </a:lnTo>
                <a:lnTo>
                  <a:pt x="1275588" y="1223772"/>
                </a:lnTo>
                <a:lnTo>
                  <a:pt x="1275588" y="1252728"/>
                </a:lnTo>
                <a:lnTo>
                  <a:pt x="1389888" y="1252728"/>
                </a:lnTo>
                <a:close/>
              </a:path>
              <a:path w="7293609" h="1252854">
                <a:moveTo>
                  <a:pt x="1189482" y="1252728"/>
                </a:moveTo>
                <a:lnTo>
                  <a:pt x="1189482" y="1223772"/>
                </a:lnTo>
                <a:lnTo>
                  <a:pt x="1075182" y="1223772"/>
                </a:lnTo>
                <a:lnTo>
                  <a:pt x="1075182" y="1252728"/>
                </a:lnTo>
                <a:lnTo>
                  <a:pt x="1189482" y="1252728"/>
                </a:lnTo>
                <a:close/>
              </a:path>
              <a:path w="7293609" h="1252854">
                <a:moveTo>
                  <a:pt x="989838" y="1252728"/>
                </a:moveTo>
                <a:lnTo>
                  <a:pt x="989838" y="1223772"/>
                </a:lnTo>
                <a:lnTo>
                  <a:pt x="875538" y="1223772"/>
                </a:lnTo>
                <a:lnTo>
                  <a:pt x="875538" y="1252728"/>
                </a:lnTo>
                <a:lnTo>
                  <a:pt x="989838" y="1252728"/>
                </a:lnTo>
                <a:close/>
              </a:path>
              <a:path w="7293609" h="1252854">
                <a:moveTo>
                  <a:pt x="789432" y="1252728"/>
                </a:moveTo>
                <a:lnTo>
                  <a:pt x="789432" y="1223772"/>
                </a:lnTo>
                <a:lnTo>
                  <a:pt x="675132" y="1223772"/>
                </a:lnTo>
                <a:lnTo>
                  <a:pt x="675132" y="1252728"/>
                </a:lnTo>
                <a:lnTo>
                  <a:pt x="789432" y="1252728"/>
                </a:lnTo>
                <a:close/>
              </a:path>
              <a:path w="7293609" h="1252854">
                <a:moveTo>
                  <a:pt x="589788" y="1252728"/>
                </a:moveTo>
                <a:lnTo>
                  <a:pt x="589788" y="1223772"/>
                </a:lnTo>
                <a:lnTo>
                  <a:pt x="475488" y="1223772"/>
                </a:lnTo>
                <a:lnTo>
                  <a:pt x="475488" y="1252728"/>
                </a:lnTo>
                <a:lnTo>
                  <a:pt x="589788" y="1252728"/>
                </a:lnTo>
                <a:close/>
              </a:path>
              <a:path w="7293609" h="1252854">
                <a:moveTo>
                  <a:pt x="389381" y="1252728"/>
                </a:moveTo>
                <a:lnTo>
                  <a:pt x="389381" y="1223772"/>
                </a:lnTo>
                <a:lnTo>
                  <a:pt x="275081" y="1223772"/>
                </a:lnTo>
                <a:lnTo>
                  <a:pt x="275081" y="1252728"/>
                </a:lnTo>
                <a:lnTo>
                  <a:pt x="389381" y="1252728"/>
                </a:lnTo>
                <a:close/>
              </a:path>
              <a:path w="7293609" h="1252854">
                <a:moveTo>
                  <a:pt x="189737" y="1252728"/>
                </a:moveTo>
                <a:lnTo>
                  <a:pt x="189737" y="1223772"/>
                </a:lnTo>
                <a:lnTo>
                  <a:pt x="75437" y="1223772"/>
                </a:lnTo>
                <a:lnTo>
                  <a:pt x="75437" y="1252728"/>
                </a:lnTo>
                <a:lnTo>
                  <a:pt x="189737" y="1252728"/>
                </a:lnTo>
                <a:close/>
              </a:path>
            </a:pathLst>
          </a:custGeom>
          <a:solidFill>
            <a:srgbClr val="006C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38839" y="5405120"/>
            <a:ext cx="7060565" cy="8039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86385" algn="l"/>
              </a:tabLst>
            </a:pPr>
            <a:r>
              <a:rPr dirty="0" sz="1000">
                <a:solidFill>
                  <a:srgbClr val="CCAF0A"/>
                </a:solidFill>
                <a:latin typeface="Arial"/>
                <a:cs typeface="Arial"/>
              </a:rPr>
              <a:t>O	</a:t>
            </a:r>
            <a:r>
              <a:rPr dirty="0" sz="1200" spc="10" b="1">
                <a:solidFill>
                  <a:srgbClr val="009692"/>
                </a:solidFill>
                <a:latin typeface="Corbel"/>
                <a:cs typeface="Corbel"/>
              </a:rPr>
              <a:t>EL PERMISO ES RETRIBUIDO AL</a:t>
            </a:r>
            <a:r>
              <a:rPr dirty="0" sz="1200" spc="20" b="1">
                <a:solidFill>
                  <a:srgbClr val="009692"/>
                </a:solidFill>
                <a:latin typeface="Corbel"/>
                <a:cs typeface="Corbel"/>
              </a:rPr>
              <a:t> </a:t>
            </a:r>
            <a:r>
              <a:rPr dirty="0" sz="1200" spc="10" b="1">
                <a:solidFill>
                  <a:srgbClr val="009692"/>
                </a:solidFill>
                <a:latin typeface="Corbel"/>
                <a:cs typeface="Corbel"/>
              </a:rPr>
              <a:t>100%.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77900"/>
              </a:lnSpc>
              <a:tabLst>
                <a:tab pos="286385" algn="l"/>
              </a:tabLst>
            </a:pPr>
            <a:r>
              <a:rPr dirty="0" sz="1000">
                <a:solidFill>
                  <a:srgbClr val="CCAF0A"/>
                </a:solidFill>
                <a:latin typeface="Arial"/>
                <a:cs typeface="Arial"/>
              </a:rPr>
              <a:t>O	</a:t>
            </a:r>
            <a:r>
              <a:rPr dirty="0" sz="1200" spc="10" b="1">
                <a:solidFill>
                  <a:srgbClr val="009692"/>
                </a:solidFill>
                <a:latin typeface="Corbel"/>
                <a:cs typeface="Corbel"/>
              </a:rPr>
              <a:t>SE CONSIGUE LA EQUIPARACIÓN DEL PERMISO </a:t>
            </a:r>
            <a:r>
              <a:rPr dirty="0" sz="1200" spc="15" b="1">
                <a:solidFill>
                  <a:srgbClr val="009692"/>
                </a:solidFill>
                <a:latin typeface="Corbel"/>
                <a:cs typeface="Corbel"/>
              </a:rPr>
              <a:t>EN </a:t>
            </a:r>
            <a:r>
              <a:rPr dirty="0" sz="1200" spc="10" b="1">
                <a:solidFill>
                  <a:srgbClr val="009692"/>
                </a:solidFill>
                <a:latin typeface="Corbel"/>
                <a:cs typeface="Corbel"/>
              </a:rPr>
              <a:t>TIEMPO, </a:t>
            </a:r>
            <a:r>
              <a:rPr dirty="0" sz="1200" spc="15" b="1">
                <a:solidFill>
                  <a:srgbClr val="009692"/>
                </a:solidFill>
                <a:latin typeface="Corbel"/>
                <a:cs typeface="Corbel"/>
              </a:rPr>
              <a:t>PERO </a:t>
            </a:r>
            <a:r>
              <a:rPr dirty="0" sz="1200" spc="10" b="1">
                <a:solidFill>
                  <a:srgbClr val="009692"/>
                </a:solidFill>
                <a:latin typeface="Corbel"/>
                <a:cs typeface="Corbel"/>
              </a:rPr>
              <a:t>LA </a:t>
            </a:r>
            <a:r>
              <a:rPr dirty="0" sz="1200" spc="5" b="1">
                <a:solidFill>
                  <a:srgbClr val="009692"/>
                </a:solidFill>
                <a:latin typeface="Corbel"/>
                <a:cs typeface="Corbel"/>
              </a:rPr>
              <a:t>EFECTIVIDAD </a:t>
            </a:r>
            <a:r>
              <a:rPr dirty="0" sz="1200" spc="10" b="1">
                <a:solidFill>
                  <a:srgbClr val="009692"/>
                </a:solidFill>
                <a:latin typeface="Corbel"/>
                <a:cs typeface="Corbel"/>
              </a:rPr>
              <a:t>REAL  TAMBIÉN SE DEBE </a:t>
            </a:r>
            <a:r>
              <a:rPr dirty="0" sz="1200" spc="15" b="1">
                <a:solidFill>
                  <a:srgbClr val="009692"/>
                </a:solidFill>
                <a:latin typeface="Corbel"/>
                <a:cs typeface="Corbel"/>
              </a:rPr>
              <a:t>A </a:t>
            </a:r>
            <a:r>
              <a:rPr dirty="0" sz="1200" spc="10" b="1">
                <a:solidFill>
                  <a:srgbClr val="009692"/>
                </a:solidFill>
                <a:latin typeface="Corbel"/>
                <a:cs typeface="Corbel"/>
              </a:rPr>
              <a:t>LA </a:t>
            </a:r>
            <a:r>
              <a:rPr dirty="0" sz="1200" spc="5" b="1">
                <a:solidFill>
                  <a:srgbClr val="009692"/>
                </a:solidFill>
                <a:latin typeface="Corbel"/>
                <a:cs typeface="Corbel"/>
              </a:rPr>
              <a:t>RETRIBUCIÓN </a:t>
            </a:r>
            <a:r>
              <a:rPr dirty="0" sz="1200" spc="15" b="1">
                <a:solidFill>
                  <a:srgbClr val="009692"/>
                </a:solidFill>
                <a:latin typeface="Corbel"/>
                <a:cs typeface="Corbel"/>
              </a:rPr>
              <a:t>Y A SU </a:t>
            </a:r>
            <a:r>
              <a:rPr dirty="0" sz="1200" spc="10" b="1">
                <a:solidFill>
                  <a:srgbClr val="009692"/>
                </a:solidFill>
                <a:latin typeface="Corbel"/>
                <a:cs typeface="Corbel"/>
              </a:rPr>
              <a:t>CARÁCTER </a:t>
            </a:r>
            <a:r>
              <a:rPr dirty="0" sz="1800" spc="-5" b="1">
                <a:solidFill>
                  <a:srgbClr val="009692"/>
                </a:solidFill>
                <a:latin typeface="Corbel"/>
                <a:cs typeface="Corbel"/>
              </a:rPr>
              <a:t>INTRANSFERIBLE </a:t>
            </a:r>
            <a:r>
              <a:rPr dirty="0" sz="1800" b="1">
                <a:solidFill>
                  <a:srgbClr val="009692"/>
                </a:solidFill>
                <a:latin typeface="Corbel"/>
                <a:cs typeface="Corbel"/>
              </a:rPr>
              <a:t>(en</a:t>
            </a:r>
            <a:r>
              <a:rPr dirty="0" sz="1800" spc="-30" b="1">
                <a:solidFill>
                  <a:srgbClr val="009692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009692"/>
                </a:solidFill>
                <a:latin typeface="Corbel"/>
                <a:cs typeface="Corbel"/>
              </a:rPr>
              <a:t>2021)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4925" y="4523485"/>
            <a:ext cx="2855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9692"/>
                </a:solidFill>
                <a:latin typeface="Corbel"/>
                <a:cs typeface="Corbel"/>
              </a:rPr>
              <a:t>Cuatro </a:t>
            </a:r>
            <a:r>
              <a:rPr dirty="0" sz="1200">
                <a:solidFill>
                  <a:srgbClr val="009692"/>
                </a:solidFill>
                <a:latin typeface="Corbel"/>
                <a:cs typeface="Corbel"/>
              </a:rPr>
              <a:t>semanas </a:t>
            </a:r>
            <a:r>
              <a:rPr dirty="0" sz="1200" spc="-5">
                <a:solidFill>
                  <a:srgbClr val="009692"/>
                </a:solidFill>
                <a:latin typeface="Corbel"/>
                <a:cs typeface="Corbel"/>
              </a:rPr>
              <a:t>ininterrumpidas tras </a:t>
            </a:r>
            <a:r>
              <a:rPr dirty="0" sz="1200">
                <a:solidFill>
                  <a:srgbClr val="009692"/>
                </a:solidFill>
                <a:latin typeface="Corbel"/>
                <a:cs typeface="Corbel"/>
              </a:rPr>
              <a:t>el</a:t>
            </a:r>
            <a:r>
              <a:rPr dirty="0" sz="1200" spc="-70">
                <a:solidFill>
                  <a:srgbClr val="009692"/>
                </a:solidFill>
                <a:latin typeface="Corbel"/>
                <a:cs typeface="Corbel"/>
              </a:rPr>
              <a:t> </a:t>
            </a:r>
            <a:r>
              <a:rPr dirty="0" sz="1200" spc="-5">
                <a:solidFill>
                  <a:srgbClr val="009692"/>
                </a:solidFill>
                <a:latin typeface="Corbel"/>
                <a:cs typeface="Corbel"/>
              </a:rPr>
              <a:t>parto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2559" y="2559811"/>
            <a:ext cx="3698875" cy="2348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dirty="0" sz="3100" spc="-5">
                <a:solidFill>
                  <a:srgbClr val="CCAF0A"/>
                </a:solidFill>
                <a:latin typeface="Arial"/>
                <a:cs typeface="Arial"/>
              </a:rPr>
              <a:t>O</a:t>
            </a:r>
            <a:r>
              <a:rPr dirty="0" sz="3600" spc="-5" b="1">
                <a:solidFill>
                  <a:srgbClr val="009692"/>
                </a:solidFill>
                <a:latin typeface="Corbel"/>
                <a:cs typeface="Corbel"/>
              </a:rPr>
              <a:t>Año</a:t>
            </a:r>
            <a:r>
              <a:rPr dirty="0" sz="3600" spc="-20" b="1">
                <a:solidFill>
                  <a:srgbClr val="009692"/>
                </a:solidFill>
                <a:latin typeface="Corbel"/>
                <a:cs typeface="Corbel"/>
              </a:rPr>
              <a:t> </a:t>
            </a:r>
            <a:r>
              <a:rPr dirty="0" sz="3600" spc="-5" b="1">
                <a:solidFill>
                  <a:srgbClr val="009692"/>
                </a:solidFill>
                <a:latin typeface="Corbel"/>
                <a:cs typeface="Corbel"/>
              </a:rPr>
              <a:t>2021</a:t>
            </a:r>
            <a:endParaRPr sz="3600">
              <a:latin typeface="Corbel"/>
              <a:cs typeface="Corbel"/>
            </a:endParaRPr>
          </a:p>
          <a:p>
            <a:pPr algn="ctr" marR="1910714">
              <a:lnSpc>
                <a:spcPct val="100000"/>
              </a:lnSpc>
              <a:spcBef>
                <a:spcPts val="2535"/>
              </a:spcBef>
            </a:pPr>
            <a:r>
              <a:rPr dirty="0" sz="3200" spc="-10">
                <a:solidFill>
                  <a:srgbClr val="FFFFFF"/>
                </a:solidFill>
                <a:latin typeface="Corbel"/>
                <a:cs typeface="Corbel"/>
              </a:rPr>
              <a:t>16</a:t>
            </a:r>
            <a:endParaRPr sz="3200">
              <a:latin typeface="Corbel"/>
              <a:cs typeface="Corbel"/>
            </a:endParaRPr>
          </a:p>
          <a:p>
            <a:pPr algn="ctr" marR="1911350">
              <a:lnSpc>
                <a:spcPct val="100000"/>
              </a:lnSpc>
              <a:spcBef>
                <a:spcPts val="90"/>
              </a:spcBef>
            </a:pPr>
            <a:r>
              <a:rPr dirty="0" sz="1800" spc="-5">
                <a:solidFill>
                  <a:srgbClr val="FFFFFF"/>
                </a:solidFill>
                <a:latin typeface="Corbel"/>
                <a:cs typeface="Corbel"/>
              </a:rPr>
              <a:t>semanas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L="90170" marR="80899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solidFill>
                  <a:srgbClr val="009692"/>
                </a:solidFill>
                <a:latin typeface="Corbel"/>
                <a:cs typeface="Corbel"/>
              </a:rPr>
              <a:t>Seis </a:t>
            </a:r>
            <a:r>
              <a:rPr dirty="0" sz="1200">
                <a:solidFill>
                  <a:srgbClr val="009692"/>
                </a:solidFill>
                <a:latin typeface="Corbel"/>
                <a:cs typeface="Corbel"/>
              </a:rPr>
              <a:t>semanas </a:t>
            </a:r>
            <a:r>
              <a:rPr dirty="0" sz="1200" spc="-5">
                <a:solidFill>
                  <a:srgbClr val="009692"/>
                </a:solidFill>
                <a:latin typeface="Corbel"/>
                <a:cs typeface="Corbel"/>
              </a:rPr>
              <a:t>ininterrumpidas tras </a:t>
            </a:r>
            <a:r>
              <a:rPr dirty="0" sz="1200">
                <a:solidFill>
                  <a:srgbClr val="009692"/>
                </a:solidFill>
                <a:latin typeface="Corbel"/>
                <a:cs typeface="Corbel"/>
              </a:rPr>
              <a:t>el </a:t>
            </a:r>
            <a:r>
              <a:rPr dirty="0" sz="1200" spc="-5">
                <a:solidFill>
                  <a:srgbClr val="009692"/>
                </a:solidFill>
                <a:latin typeface="Corbel"/>
                <a:cs typeface="Corbel"/>
              </a:rPr>
              <a:t>parto </a:t>
            </a:r>
            <a:r>
              <a:rPr dirty="0" sz="1200">
                <a:solidFill>
                  <a:srgbClr val="009692"/>
                </a:solidFill>
                <a:latin typeface="Corbel"/>
                <a:cs typeface="Corbel"/>
              </a:rPr>
              <a:t>y  </a:t>
            </a:r>
            <a:r>
              <a:rPr dirty="0" sz="1200" spc="-5">
                <a:solidFill>
                  <a:srgbClr val="009692"/>
                </a:solidFill>
                <a:latin typeface="Corbel"/>
                <a:cs typeface="Corbel"/>
              </a:rPr>
              <a:t>obligatorias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986901" y="6772656"/>
            <a:ext cx="932688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4604" marR="5080" indent="-63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¿Se rebaja el permiso de  </a:t>
            </a:r>
            <a:r>
              <a:rPr dirty="0" spc="-10"/>
              <a:t>maternidad </a:t>
            </a:r>
            <a:r>
              <a:rPr dirty="0" spc="-5"/>
              <a:t>al ampliar el  permiso al otro</a:t>
            </a:r>
            <a:r>
              <a:rPr dirty="0" spc="20"/>
              <a:t> </a:t>
            </a:r>
            <a:r>
              <a:rPr dirty="0" spc="-5"/>
              <a:t>progenitor?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5123" y="3173216"/>
            <a:ext cx="6942455" cy="3003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7020" marR="351790" indent="-274320">
              <a:lnSpc>
                <a:spcPct val="141400"/>
              </a:lnSpc>
              <a:spcBef>
                <a:spcPts val="95"/>
              </a:spcBef>
            </a:pPr>
            <a:r>
              <a:rPr dirty="0" sz="1900">
                <a:solidFill>
                  <a:srgbClr val="CCAF0A"/>
                </a:solidFill>
                <a:latin typeface="Arial"/>
                <a:cs typeface="Arial"/>
              </a:rPr>
              <a:t>O </a:t>
            </a:r>
            <a:r>
              <a:rPr dirty="0" sz="2200" spc="5">
                <a:solidFill>
                  <a:srgbClr val="009692"/>
                </a:solidFill>
                <a:latin typeface="Corbel"/>
                <a:cs typeface="Corbel"/>
              </a:rPr>
              <a:t>No, el espíritu es </a:t>
            </a:r>
            <a:r>
              <a:rPr dirty="0" sz="2200">
                <a:solidFill>
                  <a:srgbClr val="009692"/>
                </a:solidFill>
                <a:latin typeface="Corbel"/>
                <a:cs typeface="Corbel"/>
              </a:rPr>
              <a:t>lograr </a:t>
            </a:r>
            <a:r>
              <a:rPr dirty="0" sz="2200" spc="5">
                <a:solidFill>
                  <a:srgbClr val="009692"/>
                </a:solidFill>
                <a:latin typeface="Corbel"/>
                <a:cs typeface="Corbel"/>
              </a:rPr>
              <a:t>la </a:t>
            </a:r>
            <a:r>
              <a:rPr dirty="0" sz="2200">
                <a:solidFill>
                  <a:srgbClr val="009692"/>
                </a:solidFill>
                <a:latin typeface="Corbel"/>
                <a:cs typeface="Corbel"/>
              </a:rPr>
              <a:t>corresponsabilidad real </a:t>
            </a:r>
            <a:r>
              <a:rPr dirty="0" sz="2200" spc="10">
                <a:solidFill>
                  <a:srgbClr val="009692"/>
                </a:solidFill>
                <a:latin typeface="Corbel"/>
                <a:cs typeface="Corbel"/>
              </a:rPr>
              <a:t>en </a:t>
            </a:r>
            <a:r>
              <a:rPr dirty="0" sz="2200" spc="5">
                <a:solidFill>
                  <a:srgbClr val="009692"/>
                </a:solidFill>
                <a:latin typeface="Corbel"/>
                <a:cs typeface="Corbel"/>
              </a:rPr>
              <a:t>el  cuidado de la</a:t>
            </a:r>
            <a:r>
              <a:rPr dirty="0" sz="2200" spc="10">
                <a:solidFill>
                  <a:srgbClr val="009692"/>
                </a:solidFill>
                <a:latin typeface="Corbel"/>
                <a:cs typeface="Corbel"/>
              </a:rPr>
              <a:t> </a:t>
            </a:r>
            <a:r>
              <a:rPr dirty="0" sz="2200" spc="5">
                <a:solidFill>
                  <a:srgbClr val="009692"/>
                </a:solidFill>
                <a:latin typeface="Corbel"/>
                <a:cs typeface="Corbel"/>
              </a:rPr>
              <a:t>familia.</a:t>
            </a:r>
            <a:endParaRPr sz="2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1900">
                <a:solidFill>
                  <a:srgbClr val="CCAF0A"/>
                </a:solidFill>
                <a:latin typeface="Arial"/>
                <a:cs typeface="Arial"/>
              </a:rPr>
              <a:t>O </a:t>
            </a:r>
            <a:r>
              <a:rPr dirty="0" sz="2200" spc="10">
                <a:solidFill>
                  <a:srgbClr val="009692"/>
                </a:solidFill>
                <a:latin typeface="Corbel"/>
                <a:cs typeface="Corbel"/>
              </a:rPr>
              <a:t>La </a:t>
            </a:r>
            <a:r>
              <a:rPr dirty="0" sz="2200" spc="5" b="1">
                <a:solidFill>
                  <a:srgbClr val="009692"/>
                </a:solidFill>
                <a:latin typeface="Corbel"/>
                <a:cs typeface="Corbel"/>
              </a:rPr>
              <a:t>madre </a:t>
            </a:r>
            <a:r>
              <a:rPr dirty="0" sz="2200" spc="5">
                <a:solidFill>
                  <a:srgbClr val="009692"/>
                </a:solidFill>
                <a:latin typeface="Corbel"/>
                <a:cs typeface="Corbel"/>
              </a:rPr>
              <a:t>sigue </a:t>
            </a:r>
            <a:r>
              <a:rPr dirty="0" sz="2200" spc="10">
                <a:solidFill>
                  <a:srgbClr val="009692"/>
                </a:solidFill>
                <a:latin typeface="Corbel"/>
                <a:cs typeface="Corbel"/>
              </a:rPr>
              <a:t>manteniendo </a:t>
            </a:r>
            <a:r>
              <a:rPr dirty="0" sz="2200" spc="5">
                <a:solidFill>
                  <a:srgbClr val="009692"/>
                </a:solidFill>
                <a:latin typeface="Corbel"/>
                <a:cs typeface="Corbel"/>
              </a:rPr>
              <a:t>su permiso de </a:t>
            </a:r>
            <a:r>
              <a:rPr dirty="0" sz="2200" spc="10" b="1">
                <a:solidFill>
                  <a:srgbClr val="009692"/>
                </a:solidFill>
                <a:latin typeface="Corbel"/>
                <a:cs typeface="Corbel"/>
              </a:rPr>
              <a:t>16</a:t>
            </a:r>
            <a:r>
              <a:rPr dirty="0" sz="2200" spc="100" b="1">
                <a:solidFill>
                  <a:srgbClr val="009692"/>
                </a:solidFill>
                <a:latin typeface="Corbel"/>
                <a:cs typeface="Corbel"/>
              </a:rPr>
              <a:t> </a:t>
            </a:r>
            <a:r>
              <a:rPr dirty="0" sz="2200" spc="5" b="1">
                <a:solidFill>
                  <a:srgbClr val="009692"/>
                </a:solidFill>
                <a:latin typeface="Corbel"/>
                <a:cs typeface="Corbel"/>
              </a:rPr>
              <a:t>semanas</a:t>
            </a:r>
            <a:r>
              <a:rPr dirty="0" sz="2200" spc="5">
                <a:solidFill>
                  <a:srgbClr val="009692"/>
                </a:solidFill>
                <a:latin typeface="Corbel"/>
                <a:cs typeface="Corbel"/>
              </a:rPr>
              <a:t>.</a:t>
            </a:r>
            <a:endParaRPr sz="2200">
              <a:latin typeface="Corbel"/>
              <a:cs typeface="Corbel"/>
            </a:endParaRPr>
          </a:p>
          <a:p>
            <a:pPr marL="287020" marR="5080" indent="-274320">
              <a:lnSpc>
                <a:spcPct val="141300"/>
              </a:lnSpc>
              <a:spcBef>
                <a:spcPts val="840"/>
              </a:spcBef>
            </a:pPr>
            <a:r>
              <a:rPr dirty="0" sz="1900">
                <a:solidFill>
                  <a:srgbClr val="CCAF0A"/>
                </a:solidFill>
                <a:latin typeface="Arial"/>
                <a:cs typeface="Arial"/>
              </a:rPr>
              <a:t>O </a:t>
            </a:r>
            <a:r>
              <a:rPr dirty="0" sz="2200" spc="5">
                <a:solidFill>
                  <a:srgbClr val="009692"/>
                </a:solidFill>
                <a:latin typeface="Corbel"/>
                <a:cs typeface="Corbel"/>
              </a:rPr>
              <a:t>Al </a:t>
            </a:r>
            <a:r>
              <a:rPr dirty="0" sz="2200">
                <a:solidFill>
                  <a:srgbClr val="009692"/>
                </a:solidFill>
                <a:latin typeface="Corbel"/>
                <a:cs typeface="Corbel"/>
              </a:rPr>
              <a:t>hacerse </a:t>
            </a:r>
            <a:r>
              <a:rPr dirty="0" sz="2200" spc="5">
                <a:solidFill>
                  <a:srgbClr val="009692"/>
                </a:solidFill>
                <a:latin typeface="Corbel"/>
                <a:cs typeface="Corbel"/>
              </a:rPr>
              <a:t>intransferible </a:t>
            </a:r>
            <a:r>
              <a:rPr dirty="0" sz="2200" spc="10">
                <a:solidFill>
                  <a:srgbClr val="009692"/>
                </a:solidFill>
                <a:latin typeface="Corbel"/>
                <a:cs typeface="Corbel"/>
              </a:rPr>
              <a:t>ambos </a:t>
            </a:r>
            <a:r>
              <a:rPr dirty="0" sz="2200" spc="5">
                <a:solidFill>
                  <a:srgbClr val="009692"/>
                </a:solidFill>
                <a:latin typeface="Corbel"/>
                <a:cs typeface="Corbel"/>
              </a:rPr>
              <a:t>permisos caminamos  </a:t>
            </a:r>
            <a:r>
              <a:rPr dirty="0" sz="2200">
                <a:solidFill>
                  <a:srgbClr val="009692"/>
                </a:solidFill>
                <a:latin typeface="Corbel"/>
                <a:cs typeface="Corbel"/>
              </a:rPr>
              <a:t>hacia </a:t>
            </a:r>
            <a:r>
              <a:rPr dirty="0" sz="2200" spc="10">
                <a:solidFill>
                  <a:srgbClr val="009692"/>
                </a:solidFill>
                <a:latin typeface="Corbel"/>
                <a:cs typeface="Corbel"/>
              </a:rPr>
              <a:t>un marco </a:t>
            </a:r>
            <a:r>
              <a:rPr dirty="0" sz="2200" spc="5">
                <a:solidFill>
                  <a:srgbClr val="009692"/>
                </a:solidFill>
                <a:latin typeface="Corbel"/>
                <a:cs typeface="Corbel"/>
              </a:rPr>
              <a:t>de </a:t>
            </a:r>
            <a:r>
              <a:rPr dirty="0" sz="2200">
                <a:solidFill>
                  <a:srgbClr val="009692"/>
                </a:solidFill>
                <a:latin typeface="Corbel"/>
                <a:cs typeface="Corbel"/>
              </a:rPr>
              <a:t>cuidados conjuntos </a:t>
            </a:r>
            <a:r>
              <a:rPr dirty="0" sz="2200" spc="5">
                <a:solidFill>
                  <a:srgbClr val="009692"/>
                </a:solidFill>
                <a:latin typeface="Corbel"/>
                <a:cs typeface="Corbel"/>
              </a:rPr>
              <a:t>y no </a:t>
            </a:r>
            <a:r>
              <a:rPr dirty="0" sz="2200">
                <a:solidFill>
                  <a:srgbClr val="009692"/>
                </a:solidFill>
                <a:latin typeface="Corbel"/>
                <a:cs typeface="Corbel"/>
              </a:rPr>
              <a:t>delegación </a:t>
            </a:r>
            <a:r>
              <a:rPr dirty="0" sz="2200" spc="10">
                <a:solidFill>
                  <a:srgbClr val="009692"/>
                </a:solidFill>
                <a:latin typeface="Corbel"/>
                <a:cs typeface="Corbel"/>
              </a:rPr>
              <a:t>en  uno </a:t>
            </a:r>
            <a:r>
              <a:rPr dirty="0" sz="2200" spc="5">
                <a:solidFill>
                  <a:srgbClr val="009692"/>
                </a:solidFill>
                <a:latin typeface="Corbel"/>
                <a:cs typeface="Corbel"/>
              </a:rPr>
              <a:t>de </a:t>
            </a:r>
            <a:r>
              <a:rPr dirty="0" sz="2200">
                <a:solidFill>
                  <a:srgbClr val="009692"/>
                </a:solidFill>
                <a:latin typeface="Corbel"/>
                <a:cs typeface="Corbel"/>
              </a:rPr>
              <a:t>los progenitores</a:t>
            </a:r>
            <a:r>
              <a:rPr dirty="0" sz="2200" spc="5">
                <a:solidFill>
                  <a:srgbClr val="009692"/>
                </a:solidFill>
                <a:latin typeface="Corbel"/>
                <a:cs typeface="Corbel"/>
              </a:rPr>
              <a:t> únicamente.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86901" y="6772656"/>
            <a:ext cx="932688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5737" y="807211"/>
            <a:ext cx="6374130" cy="194563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4200"/>
              <a:t>¿Estos permisos son</a:t>
            </a:r>
            <a:r>
              <a:rPr dirty="0" sz="4200" spc="-180"/>
              <a:t> </a:t>
            </a:r>
            <a:r>
              <a:rPr dirty="0" sz="4200"/>
              <a:t>iguales  si hay adopción, guarda o  acogimiento?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1588655" y="2827782"/>
            <a:ext cx="3701415" cy="3485515"/>
          </a:xfrm>
          <a:custGeom>
            <a:avLst/>
            <a:gdLst/>
            <a:ahLst/>
            <a:cxnLst/>
            <a:rect l="l" t="t" r="r" b="b"/>
            <a:pathLst>
              <a:path w="3701415" h="3485515">
                <a:moveTo>
                  <a:pt x="28194" y="3456432"/>
                </a:moveTo>
                <a:lnTo>
                  <a:pt x="28194" y="3356610"/>
                </a:lnTo>
                <a:lnTo>
                  <a:pt x="0" y="3356610"/>
                </a:lnTo>
                <a:lnTo>
                  <a:pt x="0" y="3470910"/>
                </a:lnTo>
                <a:lnTo>
                  <a:pt x="14478" y="3470910"/>
                </a:lnTo>
                <a:lnTo>
                  <a:pt x="14478" y="3456432"/>
                </a:lnTo>
                <a:lnTo>
                  <a:pt x="28194" y="3456432"/>
                </a:lnTo>
                <a:close/>
              </a:path>
              <a:path w="3701415" h="3485515">
                <a:moveTo>
                  <a:pt x="70104" y="3485388"/>
                </a:moveTo>
                <a:lnTo>
                  <a:pt x="70104" y="3456432"/>
                </a:lnTo>
                <a:lnTo>
                  <a:pt x="14478" y="3456432"/>
                </a:lnTo>
                <a:lnTo>
                  <a:pt x="14478" y="3470910"/>
                </a:lnTo>
                <a:lnTo>
                  <a:pt x="28194" y="3470910"/>
                </a:lnTo>
                <a:lnTo>
                  <a:pt x="28194" y="3485388"/>
                </a:lnTo>
                <a:lnTo>
                  <a:pt x="70104" y="3485388"/>
                </a:lnTo>
                <a:close/>
              </a:path>
              <a:path w="3701415" h="3485515">
                <a:moveTo>
                  <a:pt x="28194" y="3485388"/>
                </a:moveTo>
                <a:lnTo>
                  <a:pt x="28194" y="3470910"/>
                </a:lnTo>
                <a:lnTo>
                  <a:pt x="14478" y="3470910"/>
                </a:lnTo>
                <a:lnTo>
                  <a:pt x="14478" y="3485388"/>
                </a:lnTo>
                <a:lnTo>
                  <a:pt x="28194" y="3485388"/>
                </a:lnTo>
                <a:close/>
              </a:path>
              <a:path w="3701415" h="3485515">
                <a:moveTo>
                  <a:pt x="28194" y="3270504"/>
                </a:moveTo>
                <a:lnTo>
                  <a:pt x="28194" y="3156204"/>
                </a:lnTo>
                <a:lnTo>
                  <a:pt x="0" y="3156204"/>
                </a:lnTo>
                <a:lnTo>
                  <a:pt x="0" y="3270504"/>
                </a:lnTo>
                <a:lnTo>
                  <a:pt x="28194" y="3270504"/>
                </a:lnTo>
                <a:close/>
              </a:path>
              <a:path w="3701415" h="3485515">
                <a:moveTo>
                  <a:pt x="28194" y="3070860"/>
                </a:moveTo>
                <a:lnTo>
                  <a:pt x="28194" y="2956560"/>
                </a:lnTo>
                <a:lnTo>
                  <a:pt x="0" y="2956560"/>
                </a:lnTo>
                <a:lnTo>
                  <a:pt x="0" y="3070860"/>
                </a:lnTo>
                <a:lnTo>
                  <a:pt x="28194" y="3070860"/>
                </a:lnTo>
                <a:close/>
              </a:path>
              <a:path w="3701415" h="3485515">
                <a:moveTo>
                  <a:pt x="28194" y="2870454"/>
                </a:moveTo>
                <a:lnTo>
                  <a:pt x="28194" y="2756154"/>
                </a:lnTo>
                <a:lnTo>
                  <a:pt x="0" y="2756154"/>
                </a:lnTo>
                <a:lnTo>
                  <a:pt x="0" y="2870454"/>
                </a:lnTo>
                <a:lnTo>
                  <a:pt x="28194" y="2870454"/>
                </a:lnTo>
                <a:close/>
              </a:path>
              <a:path w="3701415" h="3485515">
                <a:moveTo>
                  <a:pt x="28194" y="2670810"/>
                </a:moveTo>
                <a:lnTo>
                  <a:pt x="28194" y="2556510"/>
                </a:lnTo>
                <a:lnTo>
                  <a:pt x="0" y="2556510"/>
                </a:lnTo>
                <a:lnTo>
                  <a:pt x="0" y="2670810"/>
                </a:lnTo>
                <a:lnTo>
                  <a:pt x="28194" y="2670810"/>
                </a:lnTo>
                <a:close/>
              </a:path>
              <a:path w="3701415" h="3485515">
                <a:moveTo>
                  <a:pt x="28194" y="2470404"/>
                </a:moveTo>
                <a:lnTo>
                  <a:pt x="28194" y="2356104"/>
                </a:lnTo>
                <a:lnTo>
                  <a:pt x="0" y="2356104"/>
                </a:lnTo>
                <a:lnTo>
                  <a:pt x="0" y="2470404"/>
                </a:lnTo>
                <a:lnTo>
                  <a:pt x="28194" y="2470404"/>
                </a:lnTo>
                <a:close/>
              </a:path>
              <a:path w="3701415" h="3485515">
                <a:moveTo>
                  <a:pt x="28194" y="2270760"/>
                </a:moveTo>
                <a:lnTo>
                  <a:pt x="28194" y="2156460"/>
                </a:lnTo>
                <a:lnTo>
                  <a:pt x="0" y="2156460"/>
                </a:lnTo>
                <a:lnTo>
                  <a:pt x="0" y="2270760"/>
                </a:lnTo>
                <a:lnTo>
                  <a:pt x="28194" y="2270760"/>
                </a:lnTo>
                <a:close/>
              </a:path>
              <a:path w="3701415" h="3485515">
                <a:moveTo>
                  <a:pt x="28194" y="2070354"/>
                </a:moveTo>
                <a:lnTo>
                  <a:pt x="28194" y="1956054"/>
                </a:lnTo>
                <a:lnTo>
                  <a:pt x="0" y="1956054"/>
                </a:lnTo>
                <a:lnTo>
                  <a:pt x="0" y="2070354"/>
                </a:lnTo>
                <a:lnTo>
                  <a:pt x="28194" y="2070354"/>
                </a:lnTo>
                <a:close/>
              </a:path>
              <a:path w="3701415" h="3485515">
                <a:moveTo>
                  <a:pt x="28194" y="1870710"/>
                </a:moveTo>
                <a:lnTo>
                  <a:pt x="28194" y="1756410"/>
                </a:lnTo>
                <a:lnTo>
                  <a:pt x="0" y="1756410"/>
                </a:lnTo>
                <a:lnTo>
                  <a:pt x="0" y="1870710"/>
                </a:lnTo>
                <a:lnTo>
                  <a:pt x="28194" y="1870710"/>
                </a:lnTo>
                <a:close/>
              </a:path>
              <a:path w="3701415" h="3485515">
                <a:moveTo>
                  <a:pt x="28194" y="1670304"/>
                </a:moveTo>
                <a:lnTo>
                  <a:pt x="28193" y="1556004"/>
                </a:lnTo>
                <a:lnTo>
                  <a:pt x="0" y="1556004"/>
                </a:lnTo>
                <a:lnTo>
                  <a:pt x="0" y="1670304"/>
                </a:lnTo>
                <a:lnTo>
                  <a:pt x="28194" y="1670304"/>
                </a:lnTo>
                <a:close/>
              </a:path>
              <a:path w="3701415" h="3485515">
                <a:moveTo>
                  <a:pt x="28193" y="1470660"/>
                </a:moveTo>
                <a:lnTo>
                  <a:pt x="28193" y="1356360"/>
                </a:lnTo>
                <a:lnTo>
                  <a:pt x="0" y="1356360"/>
                </a:lnTo>
                <a:lnTo>
                  <a:pt x="0" y="1470660"/>
                </a:lnTo>
                <a:lnTo>
                  <a:pt x="28193" y="1470660"/>
                </a:lnTo>
                <a:close/>
              </a:path>
              <a:path w="3701415" h="3485515">
                <a:moveTo>
                  <a:pt x="28193" y="1270254"/>
                </a:moveTo>
                <a:lnTo>
                  <a:pt x="28193" y="1155954"/>
                </a:lnTo>
                <a:lnTo>
                  <a:pt x="0" y="1155954"/>
                </a:lnTo>
                <a:lnTo>
                  <a:pt x="0" y="1270254"/>
                </a:lnTo>
                <a:lnTo>
                  <a:pt x="28193" y="1270254"/>
                </a:lnTo>
                <a:close/>
              </a:path>
              <a:path w="3701415" h="3485515">
                <a:moveTo>
                  <a:pt x="28193" y="1070610"/>
                </a:moveTo>
                <a:lnTo>
                  <a:pt x="28193" y="956310"/>
                </a:lnTo>
                <a:lnTo>
                  <a:pt x="0" y="956310"/>
                </a:lnTo>
                <a:lnTo>
                  <a:pt x="0" y="1070610"/>
                </a:lnTo>
                <a:lnTo>
                  <a:pt x="28193" y="1070610"/>
                </a:lnTo>
                <a:close/>
              </a:path>
              <a:path w="3701415" h="3485515">
                <a:moveTo>
                  <a:pt x="28193" y="870204"/>
                </a:moveTo>
                <a:lnTo>
                  <a:pt x="28193" y="755904"/>
                </a:lnTo>
                <a:lnTo>
                  <a:pt x="0" y="755904"/>
                </a:lnTo>
                <a:lnTo>
                  <a:pt x="0" y="870204"/>
                </a:lnTo>
                <a:lnTo>
                  <a:pt x="28193" y="870204"/>
                </a:lnTo>
                <a:close/>
              </a:path>
              <a:path w="3701415" h="3485515">
                <a:moveTo>
                  <a:pt x="28193" y="670560"/>
                </a:moveTo>
                <a:lnTo>
                  <a:pt x="28193" y="556260"/>
                </a:lnTo>
                <a:lnTo>
                  <a:pt x="0" y="556260"/>
                </a:lnTo>
                <a:lnTo>
                  <a:pt x="0" y="670560"/>
                </a:lnTo>
                <a:lnTo>
                  <a:pt x="28193" y="670560"/>
                </a:lnTo>
                <a:close/>
              </a:path>
              <a:path w="3701415" h="3485515">
                <a:moveTo>
                  <a:pt x="28193" y="470154"/>
                </a:moveTo>
                <a:lnTo>
                  <a:pt x="28193" y="355854"/>
                </a:lnTo>
                <a:lnTo>
                  <a:pt x="0" y="355854"/>
                </a:lnTo>
                <a:lnTo>
                  <a:pt x="0" y="470154"/>
                </a:lnTo>
                <a:lnTo>
                  <a:pt x="28193" y="470154"/>
                </a:lnTo>
                <a:close/>
              </a:path>
              <a:path w="3701415" h="3485515">
                <a:moveTo>
                  <a:pt x="28193" y="270510"/>
                </a:moveTo>
                <a:lnTo>
                  <a:pt x="28193" y="156210"/>
                </a:lnTo>
                <a:lnTo>
                  <a:pt x="0" y="156210"/>
                </a:lnTo>
                <a:lnTo>
                  <a:pt x="0" y="270510"/>
                </a:lnTo>
                <a:lnTo>
                  <a:pt x="28193" y="270510"/>
                </a:lnTo>
                <a:close/>
              </a:path>
              <a:path w="3701415" h="3485515">
                <a:moveTo>
                  <a:pt x="72389" y="28956"/>
                </a:moveTo>
                <a:lnTo>
                  <a:pt x="72389" y="0"/>
                </a:lnTo>
                <a:lnTo>
                  <a:pt x="6096" y="0"/>
                </a:lnTo>
                <a:lnTo>
                  <a:pt x="0" y="6858"/>
                </a:lnTo>
                <a:lnTo>
                  <a:pt x="0" y="70104"/>
                </a:lnTo>
                <a:lnTo>
                  <a:pt x="14478" y="70104"/>
                </a:lnTo>
                <a:lnTo>
                  <a:pt x="14478" y="28956"/>
                </a:lnTo>
                <a:lnTo>
                  <a:pt x="28194" y="14478"/>
                </a:lnTo>
                <a:lnTo>
                  <a:pt x="28194" y="28956"/>
                </a:lnTo>
                <a:lnTo>
                  <a:pt x="72389" y="28956"/>
                </a:lnTo>
                <a:close/>
              </a:path>
              <a:path w="3701415" h="3485515">
                <a:moveTo>
                  <a:pt x="28194" y="28956"/>
                </a:moveTo>
                <a:lnTo>
                  <a:pt x="28194" y="14478"/>
                </a:lnTo>
                <a:lnTo>
                  <a:pt x="14478" y="28956"/>
                </a:lnTo>
                <a:lnTo>
                  <a:pt x="28194" y="28956"/>
                </a:lnTo>
                <a:close/>
              </a:path>
              <a:path w="3701415" h="3485515">
                <a:moveTo>
                  <a:pt x="28194" y="70104"/>
                </a:moveTo>
                <a:lnTo>
                  <a:pt x="28194" y="28956"/>
                </a:lnTo>
                <a:lnTo>
                  <a:pt x="14478" y="28956"/>
                </a:lnTo>
                <a:lnTo>
                  <a:pt x="14478" y="70104"/>
                </a:lnTo>
                <a:lnTo>
                  <a:pt x="28194" y="70104"/>
                </a:lnTo>
                <a:close/>
              </a:path>
              <a:path w="3701415" h="3485515">
                <a:moveTo>
                  <a:pt x="272795" y="28956"/>
                </a:moveTo>
                <a:lnTo>
                  <a:pt x="272795" y="0"/>
                </a:lnTo>
                <a:lnTo>
                  <a:pt x="158495" y="0"/>
                </a:lnTo>
                <a:lnTo>
                  <a:pt x="158495" y="28956"/>
                </a:lnTo>
                <a:lnTo>
                  <a:pt x="272795" y="28956"/>
                </a:lnTo>
                <a:close/>
              </a:path>
              <a:path w="3701415" h="3485515">
                <a:moveTo>
                  <a:pt x="472439" y="28956"/>
                </a:moveTo>
                <a:lnTo>
                  <a:pt x="472439" y="0"/>
                </a:lnTo>
                <a:lnTo>
                  <a:pt x="358139" y="0"/>
                </a:lnTo>
                <a:lnTo>
                  <a:pt x="358139" y="28956"/>
                </a:lnTo>
                <a:lnTo>
                  <a:pt x="472439" y="28956"/>
                </a:lnTo>
                <a:close/>
              </a:path>
              <a:path w="3701415" h="3485515">
                <a:moveTo>
                  <a:pt x="672845" y="28956"/>
                </a:moveTo>
                <a:lnTo>
                  <a:pt x="672845" y="0"/>
                </a:lnTo>
                <a:lnTo>
                  <a:pt x="558545" y="0"/>
                </a:lnTo>
                <a:lnTo>
                  <a:pt x="558545" y="28956"/>
                </a:lnTo>
                <a:lnTo>
                  <a:pt x="672845" y="28956"/>
                </a:lnTo>
                <a:close/>
              </a:path>
              <a:path w="3701415" h="3485515">
                <a:moveTo>
                  <a:pt x="872489" y="28956"/>
                </a:moveTo>
                <a:lnTo>
                  <a:pt x="872489" y="0"/>
                </a:lnTo>
                <a:lnTo>
                  <a:pt x="758189" y="0"/>
                </a:lnTo>
                <a:lnTo>
                  <a:pt x="758189" y="28956"/>
                </a:lnTo>
                <a:lnTo>
                  <a:pt x="872489" y="28956"/>
                </a:lnTo>
                <a:close/>
              </a:path>
              <a:path w="3701415" h="3485515">
                <a:moveTo>
                  <a:pt x="1072895" y="28956"/>
                </a:moveTo>
                <a:lnTo>
                  <a:pt x="1072895" y="0"/>
                </a:lnTo>
                <a:lnTo>
                  <a:pt x="958595" y="0"/>
                </a:lnTo>
                <a:lnTo>
                  <a:pt x="958595" y="28956"/>
                </a:lnTo>
                <a:lnTo>
                  <a:pt x="1072895" y="28956"/>
                </a:lnTo>
                <a:close/>
              </a:path>
              <a:path w="3701415" h="3485515">
                <a:moveTo>
                  <a:pt x="1272539" y="28956"/>
                </a:moveTo>
                <a:lnTo>
                  <a:pt x="1272539" y="0"/>
                </a:lnTo>
                <a:lnTo>
                  <a:pt x="1158239" y="0"/>
                </a:lnTo>
                <a:lnTo>
                  <a:pt x="1158239" y="28956"/>
                </a:lnTo>
                <a:lnTo>
                  <a:pt x="1272539" y="28956"/>
                </a:lnTo>
                <a:close/>
              </a:path>
              <a:path w="3701415" h="3485515">
                <a:moveTo>
                  <a:pt x="1472945" y="28956"/>
                </a:moveTo>
                <a:lnTo>
                  <a:pt x="1472945" y="0"/>
                </a:lnTo>
                <a:lnTo>
                  <a:pt x="1358645" y="0"/>
                </a:lnTo>
                <a:lnTo>
                  <a:pt x="1358645" y="28956"/>
                </a:lnTo>
                <a:lnTo>
                  <a:pt x="1472945" y="28956"/>
                </a:lnTo>
                <a:close/>
              </a:path>
              <a:path w="3701415" h="3485515">
                <a:moveTo>
                  <a:pt x="1672589" y="28956"/>
                </a:moveTo>
                <a:lnTo>
                  <a:pt x="1672589" y="0"/>
                </a:lnTo>
                <a:lnTo>
                  <a:pt x="1558289" y="0"/>
                </a:lnTo>
                <a:lnTo>
                  <a:pt x="1558289" y="28956"/>
                </a:lnTo>
                <a:lnTo>
                  <a:pt x="1672589" y="28956"/>
                </a:lnTo>
                <a:close/>
              </a:path>
              <a:path w="3701415" h="3485515">
                <a:moveTo>
                  <a:pt x="1872996" y="28956"/>
                </a:moveTo>
                <a:lnTo>
                  <a:pt x="1872996" y="0"/>
                </a:lnTo>
                <a:lnTo>
                  <a:pt x="1758696" y="0"/>
                </a:lnTo>
                <a:lnTo>
                  <a:pt x="1758696" y="28956"/>
                </a:lnTo>
                <a:lnTo>
                  <a:pt x="1872996" y="28956"/>
                </a:lnTo>
                <a:close/>
              </a:path>
              <a:path w="3701415" h="3485515">
                <a:moveTo>
                  <a:pt x="2072639" y="28956"/>
                </a:moveTo>
                <a:lnTo>
                  <a:pt x="2072639" y="0"/>
                </a:lnTo>
                <a:lnTo>
                  <a:pt x="1958339" y="0"/>
                </a:lnTo>
                <a:lnTo>
                  <a:pt x="1958339" y="28956"/>
                </a:lnTo>
                <a:lnTo>
                  <a:pt x="2072639" y="28956"/>
                </a:lnTo>
                <a:close/>
              </a:path>
              <a:path w="3701415" h="3485515">
                <a:moveTo>
                  <a:pt x="2273046" y="28956"/>
                </a:moveTo>
                <a:lnTo>
                  <a:pt x="2273046" y="0"/>
                </a:lnTo>
                <a:lnTo>
                  <a:pt x="2158746" y="0"/>
                </a:lnTo>
                <a:lnTo>
                  <a:pt x="2158746" y="28956"/>
                </a:lnTo>
                <a:lnTo>
                  <a:pt x="2273046" y="28956"/>
                </a:lnTo>
                <a:close/>
              </a:path>
              <a:path w="3701415" h="3485515">
                <a:moveTo>
                  <a:pt x="2472690" y="28956"/>
                </a:moveTo>
                <a:lnTo>
                  <a:pt x="2472690" y="0"/>
                </a:lnTo>
                <a:lnTo>
                  <a:pt x="2358390" y="0"/>
                </a:lnTo>
                <a:lnTo>
                  <a:pt x="2358390" y="28956"/>
                </a:lnTo>
                <a:lnTo>
                  <a:pt x="2472690" y="28956"/>
                </a:lnTo>
                <a:close/>
              </a:path>
              <a:path w="3701415" h="3485515">
                <a:moveTo>
                  <a:pt x="2673096" y="28956"/>
                </a:moveTo>
                <a:lnTo>
                  <a:pt x="2673096" y="0"/>
                </a:lnTo>
                <a:lnTo>
                  <a:pt x="2558796" y="0"/>
                </a:lnTo>
                <a:lnTo>
                  <a:pt x="2558796" y="28956"/>
                </a:lnTo>
                <a:lnTo>
                  <a:pt x="2673096" y="28956"/>
                </a:lnTo>
                <a:close/>
              </a:path>
              <a:path w="3701415" h="3485515">
                <a:moveTo>
                  <a:pt x="2872740" y="28956"/>
                </a:moveTo>
                <a:lnTo>
                  <a:pt x="2872740" y="0"/>
                </a:lnTo>
                <a:lnTo>
                  <a:pt x="2758440" y="0"/>
                </a:lnTo>
                <a:lnTo>
                  <a:pt x="2758440" y="28956"/>
                </a:lnTo>
                <a:lnTo>
                  <a:pt x="2872740" y="28956"/>
                </a:lnTo>
                <a:close/>
              </a:path>
              <a:path w="3701415" h="3485515">
                <a:moveTo>
                  <a:pt x="3073146" y="28956"/>
                </a:moveTo>
                <a:lnTo>
                  <a:pt x="3073146" y="0"/>
                </a:lnTo>
                <a:lnTo>
                  <a:pt x="2958846" y="0"/>
                </a:lnTo>
                <a:lnTo>
                  <a:pt x="2958846" y="28956"/>
                </a:lnTo>
                <a:lnTo>
                  <a:pt x="3073146" y="28956"/>
                </a:lnTo>
                <a:close/>
              </a:path>
              <a:path w="3701415" h="3485515">
                <a:moveTo>
                  <a:pt x="3272790" y="28956"/>
                </a:moveTo>
                <a:lnTo>
                  <a:pt x="3272790" y="0"/>
                </a:lnTo>
                <a:lnTo>
                  <a:pt x="3158490" y="0"/>
                </a:lnTo>
                <a:lnTo>
                  <a:pt x="3158490" y="28956"/>
                </a:lnTo>
                <a:lnTo>
                  <a:pt x="3272790" y="28956"/>
                </a:lnTo>
                <a:close/>
              </a:path>
              <a:path w="3701415" h="3485515">
                <a:moveTo>
                  <a:pt x="3473196" y="28956"/>
                </a:moveTo>
                <a:lnTo>
                  <a:pt x="3473196" y="0"/>
                </a:lnTo>
                <a:lnTo>
                  <a:pt x="3358896" y="0"/>
                </a:lnTo>
                <a:lnTo>
                  <a:pt x="3358896" y="28956"/>
                </a:lnTo>
                <a:lnTo>
                  <a:pt x="3473196" y="28956"/>
                </a:lnTo>
                <a:close/>
              </a:path>
              <a:path w="3701415" h="3485515">
                <a:moveTo>
                  <a:pt x="3672840" y="28956"/>
                </a:moveTo>
                <a:lnTo>
                  <a:pt x="3672840" y="0"/>
                </a:lnTo>
                <a:lnTo>
                  <a:pt x="3558540" y="0"/>
                </a:lnTo>
                <a:lnTo>
                  <a:pt x="3558540" y="28956"/>
                </a:lnTo>
                <a:lnTo>
                  <a:pt x="3672840" y="28956"/>
                </a:lnTo>
                <a:close/>
              </a:path>
              <a:path w="3701415" h="3485515">
                <a:moveTo>
                  <a:pt x="3701034" y="201168"/>
                </a:moveTo>
                <a:lnTo>
                  <a:pt x="3701034" y="86868"/>
                </a:lnTo>
                <a:lnTo>
                  <a:pt x="3672078" y="86868"/>
                </a:lnTo>
                <a:lnTo>
                  <a:pt x="3672078" y="201168"/>
                </a:lnTo>
                <a:lnTo>
                  <a:pt x="3701034" y="201168"/>
                </a:lnTo>
                <a:close/>
              </a:path>
              <a:path w="3701415" h="3485515">
                <a:moveTo>
                  <a:pt x="3701034" y="400812"/>
                </a:moveTo>
                <a:lnTo>
                  <a:pt x="3701034" y="286512"/>
                </a:lnTo>
                <a:lnTo>
                  <a:pt x="3672078" y="286512"/>
                </a:lnTo>
                <a:lnTo>
                  <a:pt x="3672078" y="400812"/>
                </a:lnTo>
                <a:lnTo>
                  <a:pt x="3701034" y="400812"/>
                </a:lnTo>
                <a:close/>
              </a:path>
              <a:path w="3701415" h="3485515">
                <a:moveTo>
                  <a:pt x="3701034" y="601218"/>
                </a:moveTo>
                <a:lnTo>
                  <a:pt x="3701034" y="486918"/>
                </a:lnTo>
                <a:lnTo>
                  <a:pt x="3672078" y="486918"/>
                </a:lnTo>
                <a:lnTo>
                  <a:pt x="3672078" y="601218"/>
                </a:lnTo>
                <a:lnTo>
                  <a:pt x="3701034" y="601218"/>
                </a:lnTo>
                <a:close/>
              </a:path>
              <a:path w="3701415" h="3485515">
                <a:moveTo>
                  <a:pt x="3701034" y="800862"/>
                </a:moveTo>
                <a:lnTo>
                  <a:pt x="3701034" y="686562"/>
                </a:lnTo>
                <a:lnTo>
                  <a:pt x="3672078" y="686562"/>
                </a:lnTo>
                <a:lnTo>
                  <a:pt x="3672078" y="800862"/>
                </a:lnTo>
                <a:lnTo>
                  <a:pt x="3701034" y="800862"/>
                </a:lnTo>
                <a:close/>
              </a:path>
              <a:path w="3701415" h="3485515">
                <a:moveTo>
                  <a:pt x="3701034" y="1001268"/>
                </a:moveTo>
                <a:lnTo>
                  <a:pt x="3701034" y="886968"/>
                </a:lnTo>
                <a:lnTo>
                  <a:pt x="3672078" y="886968"/>
                </a:lnTo>
                <a:lnTo>
                  <a:pt x="3672078" y="1001268"/>
                </a:lnTo>
                <a:lnTo>
                  <a:pt x="3701034" y="1001268"/>
                </a:lnTo>
                <a:close/>
              </a:path>
              <a:path w="3701415" h="3485515">
                <a:moveTo>
                  <a:pt x="3701034" y="1200912"/>
                </a:moveTo>
                <a:lnTo>
                  <a:pt x="3701034" y="1086612"/>
                </a:lnTo>
                <a:lnTo>
                  <a:pt x="3672078" y="1086612"/>
                </a:lnTo>
                <a:lnTo>
                  <a:pt x="3672078" y="1200912"/>
                </a:lnTo>
                <a:lnTo>
                  <a:pt x="3701034" y="1200912"/>
                </a:lnTo>
                <a:close/>
              </a:path>
              <a:path w="3701415" h="3485515">
                <a:moveTo>
                  <a:pt x="3701034" y="1401318"/>
                </a:moveTo>
                <a:lnTo>
                  <a:pt x="3701034" y="1287018"/>
                </a:lnTo>
                <a:lnTo>
                  <a:pt x="3672078" y="1287018"/>
                </a:lnTo>
                <a:lnTo>
                  <a:pt x="3672078" y="1401318"/>
                </a:lnTo>
                <a:lnTo>
                  <a:pt x="3701034" y="1401318"/>
                </a:lnTo>
                <a:close/>
              </a:path>
              <a:path w="3701415" h="3485515">
                <a:moveTo>
                  <a:pt x="3701034" y="1600962"/>
                </a:moveTo>
                <a:lnTo>
                  <a:pt x="3701034" y="1486662"/>
                </a:lnTo>
                <a:lnTo>
                  <a:pt x="3672078" y="1486662"/>
                </a:lnTo>
                <a:lnTo>
                  <a:pt x="3672078" y="1600962"/>
                </a:lnTo>
                <a:lnTo>
                  <a:pt x="3701034" y="1600962"/>
                </a:lnTo>
                <a:close/>
              </a:path>
              <a:path w="3701415" h="3485515">
                <a:moveTo>
                  <a:pt x="3701034" y="1801368"/>
                </a:moveTo>
                <a:lnTo>
                  <a:pt x="3701034" y="1687068"/>
                </a:lnTo>
                <a:lnTo>
                  <a:pt x="3672078" y="1687068"/>
                </a:lnTo>
                <a:lnTo>
                  <a:pt x="3672078" y="1801368"/>
                </a:lnTo>
                <a:lnTo>
                  <a:pt x="3701034" y="1801368"/>
                </a:lnTo>
                <a:close/>
              </a:path>
              <a:path w="3701415" h="3485515">
                <a:moveTo>
                  <a:pt x="3701034" y="2001012"/>
                </a:moveTo>
                <a:lnTo>
                  <a:pt x="3701034" y="1886712"/>
                </a:lnTo>
                <a:lnTo>
                  <a:pt x="3672078" y="1886712"/>
                </a:lnTo>
                <a:lnTo>
                  <a:pt x="3672078" y="2001012"/>
                </a:lnTo>
                <a:lnTo>
                  <a:pt x="3701034" y="2001012"/>
                </a:lnTo>
                <a:close/>
              </a:path>
              <a:path w="3701415" h="3485515">
                <a:moveTo>
                  <a:pt x="3701034" y="2201418"/>
                </a:moveTo>
                <a:lnTo>
                  <a:pt x="3701034" y="2087118"/>
                </a:lnTo>
                <a:lnTo>
                  <a:pt x="3672078" y="2087118"/>
                </a:lnTo>
                <a:lnTo>
                  <a:pt x="3672078" y="2201418"/>
                </a:lnTo>
                <a:lnTo>
                  <a:pt x="3701034" y="2201418"/>
                </a:lnTo>
                <a:close/>
              </a:path>
              <a:path w="3701415" h="3485515">
                <a:moveTo>
                  <a:pt x="3701034" y="2401062"/>
                </a:moveTo>
                <a:lnTo>
                  <a:pt x="3701034" y="2286762"/>
                </a:lnTo>
                <a:lnTo>
                  <a:pt x="3672078" y="2286762"/>
                </a:lnTo>
                <a:lnTo>
                  <a:pt x="3672078" y="2401062"/>
                </a:lnTo>
                <a:lnTo>
                  <a:pt x="3701034" y="2401062"/>
                </a:lnTo>
                <a:close/>
              </a:path>
              <a:path w="3701415" h="3485515">
                <a:moveTo>
                  <a:pt x="3701034" y="2601468"/>
                </a:moveTo>
                <a:lnTo>
                  <a:pt x="3701034" y="2487168"/>
                </a:lnTo>
                <a:lnTo>
                  <a:pt x="3672078" y="2487168"/>
                </a:lnTo>
                <a:lnTo>
                  <a:pt x="3672078" y="2601468"/>
                </a:lnTo>
                <a:lnTo>
                  <a:pt x="3701034" y="2601468"/>
                </a:lnTo>
                <a:close/>
              </a:path>
              <a:path w="3701415" h="3485515">
                <a:moveTo>
                  <a:pt x="3701034" y="2801112"/>
                </a:moveTo>
                <a:lnTo>
                  <a:pt x="3701034" y="2686812"/>
                </a:lnTo>
                <a:lnTo>
                  <a:pt x="3672078" y="2686812"/>
                </a:lnTo>
                <a:lnTo>
                  <a:pt x="3672078" y="2801112"/>
                </a:lnTo>
                <a:lnTo>
                  <a:pt x="3701034" y="2801112"/>
                </a:lnTo>
                <a:close/>
              </a:path>
              <a:path w="3701415" h="3485515">
                <a:moveTo>
                  <a:pt x="3701034" y="3001518"/>
                </a:moveTo>
                <a:lnTo>
                  <a:pt x="3701034" y="2887218"/>
                </a:lnTo>
                <a:lnTo>
                  <a:pt x="3672078" y="2887218"/>
                </a:lnTo>
                <a:lnTo>
                  <a:pt x="3672078" y="3001518"/>
                </a:lnTo>
                <a:lnTo>
                  <a:pt x="3701034" y="3001518"/>
                </a:lnTo>
                <a:close/>
              </a:path>
              <a:path w="3701415" h="3485515">
                <a:moveTo>
                  <a:pt x="3701034" y="3201162"/>
                </a:moveTo>
                <a:lnTo>
                  <a:pt x="3701034" y="3086862"/>
                </a:lnTo>
                <a:lnTo>
                  <a:pt x="3672078" y="3086862"/>
                </a:lnTo>
                <a:lnTo>
                  <a:pt x="3672078" y="3201162"/>
                </a:lnTo>
                <a:lnTo>
                  <a:pt x="3701034" y="3201162"/>
                </a:lnTo>
                <a:close/>
              </a:path>
              <a:path w="3701415" h="3485515">
                <a:moveTo>
                  <a:pt x="3701034" y="3401568"/>
                </a:moveTo>
                <a:lnTo>
                  <a:pt x="3701034" y="3287268"/>
                </a:lnTo>
                <a:lnTo>
                  <a:pt x="3672078" y="3287268"/>
                </a:lnTo>
                <a:lnTo>
                  <a:pt x="3672078" y="3401568"/>
                </a:lnTo>
                <a:lnTo>
                  <a:pt x="3701034" y="3401568"/>
                </a:lnTo>
                <a:close/>
              </a:path>
              <a:path w="3701415" h="3485515">
                <a:moveTo>
                  <a:pt x="3670554" y="3485388"/>
                </a:moveTo>
                <a:lnTo>
                  <a:pt x="3670554" y="3456432"/>
                </a:lnTo>
                <a:lnTo>
                  <a:pt x="3556254" y="3456432"/>
                </a:lnTo>
                <a:lnTo>
                  <a:pt x="3556254" y="3485388"/>
                </a:lnTo>
                <a:lnTo>
                  <a:pt x="3670554" y="3485388"/>
                </a:lnTo>
                <a:close/>
              </a:path>
              <a:path w="3701415" h="3485515">
                <a:moveTo>
                  <a:pt x="3470148" y="3485388"/>
                </a:moveTo>
                <a:lnTo>
                  <a:pt x="3470148" y="3456432"/>
                </a:lnTo>
                <a:lnTo>
                  <a:pt x="3355848" y="3456432"/>
                </a:lnTo>
                <a:lnTo>
                  <a:pt x="3355848" y="3485388"/>
                </a:lnTo>
                <a:lnTo>
                  <a:pt x="3470148" y="3485388"/>
                </a:lnTo>
                <a:close/>
              </a:path>
              <a:path w="3701415" h="3485515">
                <a:moveTo>
                  <a:pt x="3270504" y="3485388"/>
                </a:moveTo>
                <a:lnTo>
                  <a:pt x="3270504" y="3456432"/>
                </a:lnTo>
                <a:lnTo>
                  <a:pt x="3156204" y="3456432"/>
                </a:lnTo>
                <a:lnTo>
                  <a:pt x="3156204" y="3485388"/>
                </a:lnTo>
                <a:lnTo>
                  <a:pt x="3270504" y="3485388"/>
                </a:lnTo>
                <a:close/>
              </a:path>
              <a:path w="3701415" h="3485515">
                <a:moveTo>
                  <a:pt x="3070098" y="3485388"/>
                </a:moveTo>
                <a:lnTo>
                  <a:pt x="3070098" y="3456432"/>
                </a:lnTo>
                <a:lnTo>
                  <a:pt x="2955798" y="3456432"/>
                </a:lnTo>
                <a:lnTo>
                  <a:pt x="2955798" y="3485388"/>
                </a:lnTo>
                <a:lnTo>
                  <a:pt x="3070098" y="3485388"/>
                </a:lnTo>
                <a:close/>
              </a:path>
              <a:path w="3701415" h="3485515">
                <a:moveTo>
                  <a:pt x="2870454" y="3485388"/>
                </a:moveTo>
                <a:lnTo>
                  <a:pt x="2870454" y="3456432"/>
                </a:lnTo>
                <a:lnTo>
                  <a:pt x="2756154" y="3456432"/>
                </a:lnTo>
                <a:lnTo>
                  <a:pt x="2756154" y="3485388"/>
                </a:lnTo>
                <a:lnTo>
                  <a:pt x="2870454" y="3485388"/>
                </a:lnTo>
                <a:close/>
              </a:path>
              <a:path w="3701415" h="3485515">
                <a:moveTo>
                  <a:pt x="2670048" y="3485388"/>
                </a:moveTo>
                <a:lnTo>
                  <a:pt x="2670048" y="3456432"/>
                </a:lnTo>
                <a:lnTo>
                  <a:pt x="2555748" y="3456432"/>
                </a:lnTo>
                <a:lnTo>
                  <a:pt x="2555748" y="3485388"/>
                </a:lnTo>
                <a:lnTo>
                  <a:pt x="2670048" y="3485388"/>
                </a:lnTo>
                <a:close/>
              </a:path>
              <a:path w="3701415" h="3485515">
                <a:moveTo>
                  <a:pt x="2470404" y="3485388"/>
                </a:moveTo>
                <a:lnTo>
                  <a:pt x="2470404" y="3456432"/>
                </a:lnTo>
                <a:lnTo>
                  <a:pt x="2356104" y="3456432"/>
                </a:lnTo>
                <a:lnTo>
                  <a:pt x="2356104" y="3485388"/>
                </a:lnTo>
                <a:lnTo>
                  <a:pt x="2470404" y="3485388"/>
                </a:lnTo>
                <a:close/>
              </a:path>
              <a:path w="3701415" h="3485515">
                <a:moveTo>
                  <a:pt x="2269998" y="3485388"/>
                </a:moveTo>
                <a:lnTo>
                  <a:pt x="2269998" y="3456432"/>
                </a:lnTo>
                <a:lnTo>
                  <a:pt x="2155698" y="3456432"/>
                </a:lnTo>
                <a:lnTo>
                  <a:pt x="2155698" y="3485388"/>
                </a:lnTo>
                <a:lnTo>
                  <a:pt x="2269998" y="3485388"/>
                </a:lnTo>
                <a:close/>
              </a:path>
              <a:path w="3701415" h="3485515">
                <a:moveTo>
                  <a:pt x="2070354" y="3485388"/>
                </a:moveTo>
                <a:lnTo>
                  <a:pt x="2070354" y="3456432"/>
                </a:lnTo>
                <a:lnTo>
                  <a:pt x="1956054" y="3456432"/>
                </a:lnTo>
                <a:lnTo>
                  <a:pt x="1956054" y="3485388"/>
                </a:lnTo>
                <a:lnTo>
                  <a:pt x="2070354" y="3485388"/>
                </a:lnTo>
                <a:close/>
              </a:path>
              <a:path w="3701415" h="3485515">
                <a:moveTo>
                  <a:pt x="1869948" y="3485388"/>
                </a:moveTo>
                <a:lnTo>
                  <a:pt x="1869948" y="3456432"/>
                </a:lnTo>
                <a:lnTo>
                  <a:pt x="1755648" y="3456432"/>
                </a:lnTo>
                <a:lnTo>
                  <a:pt x="1755648" y="3485388"/>
                </a:lnTo>
                <a:lnTo>
                  <a:pt x="1869948" y="3485388"/>
                </a:lnTo>
                <a:close/>
              </a:path>
              <a:path w="3701415" h="3485515">
                <a:moveTo>
                  <a:pt x="1670304" y="3485388"/>
                </a:moveTo>
                <a:lnTo>
                  <a:pt x="1670304" y="3456432"/>
                </a:lnTo>
                <a:lnTo>
                  <a:pt x="1556004" y="3456432"/>
                </a:lnTo>
                <a:lnTo>
                  <a:pt x="1556004" y="3485388"/>
                </a:lnTo>
                <a:lnTo>
                  <a:pt x="1670304" y="3485388"/>
                </a:lnTo>
                <a:close/>
              </a:path>
              <a:path w="3701415" h="3485515">
                <a:moveTo>
                  <a:pt x="1469898" y="3485388"/>
                </a:moveTo>
                <a:lnTo>
                  <a:pt x="1469898" y="3456432"/>
                </a:lnTo>
                <a:lnTo>
                  <a:pt x="1355598" y="3456432"/>
                </a:lnTo>
                <a:lnTo>
                  <a:pt x="1355598" y="3485388"/>
                </a:lnTo>
                <a:lnTo>
                  <a:pt x="1469898" y="3485388"/>
                </a:lnTo>
                <a:close/>
              </a:path>
              <a:path w="3701415" h="3485515">
                <a:moveTo>
                  <a:pt x="1270254" y="3485388"/>
                </a:moveTo>
                <a:lnTo>
                  <a:pt x="1270254" y="3456432"/>
                </a:lnTo>
                <a:lnTo>
                  <a:pt x="1155954" y="3456432"/>
                </a:lnTo>
                <a:lnTo>
                  <a:pt x="1155954" y="3485388"/>
                </a:lnTo>
                <a:lnTo>
                  <a:pt x="1270254" y="3485388"/>
                </a:lnTo>
                <a:close/>
              </a:path>
              <a:path w="3701415" h="3485515">
                <a:moveTo>
                  <a:pt x="1069848" y="3485388"/>
                </a:moveTo>
                <a:lnTo>
                  <a:pt x="1069848" y="3456432"/>
                </a:lnTo>
                <a:lnTo>
                  <a:pt x="955548" y="3456432"/>
                </a:lnTo>
                <a:lnTo>
                  <a:pt x="955548" y="3485388"/>
                </a:lnTo>
                <a:lnTo>
                  <a:pt x="1069848" y="3485388"/>
                </a:lnTo>
                <a:close/>
              </a:path>
              <a:path w="3701415" h="3485515">
                <a:moveTo>
                  <a:pt x="870204" y="3485388"/>
                </a:moveTo>
                <a:lnTo>
                  <a:pt x="870204" y="3456432"/>
                </a:lnTo>
                <a:lnTo>
                  <a:pt x="755904" y="3456432"/>
                </a:lnTo>
                <a:lnTo>
                  <a:pt x="755904" y="3485388"/>
                </a:lnTo>
                <a:lnTo>
                  <a:pt x="870204" y="3485388"/>
                </a:lnTo>
                <a:close/>
              </a:path>
              <a:path w="3701415" h="3485515">
                <a:moveTo>
                  <a:pt x="669798" y="3485388"/>
                </a:moveTo>
                <a:lnTo>
                  <a:pt x="669798" y="3456432"/>
                </a:lnTo>
                <a:lnTo>
                  <a:pt x="555498" y="3456432"/>
                </a:lnTo>
                <a:lnTo>
                  <a:pt x="555498" y="3485388"/>
                </a:lnTo>
                <a:lnTo>
                  <a:pt x="669798" y="3485388"/>
                </a:lnTo>
                <a:close/>
              </a:path>
              <a:path w="3701415" h="3485515">
                <a:moveTo>
                  <a:pt x="470154" y="3485388"/>
                </a:moveTo>
                <a:lnTo>
                  <a:pt x="470154" y="3456432"/>
                </a:lnTo>
                <a:lnTo>
                  <a:pt x="355854" y="3456432"/>
                </a:lnTo>
                <a:lnTo>
                  <a:pt x="355854" y="3485388"/>
                </a:lnTo>
                <a:lnTo>
                  <a:pt x="470154" y="3485388"/>
                </a:lnTo>
                <a:close/>
              </a:path>
              <a:path w="3701415" h="3485515">
                <a:moveTo>
                  <a:pt x="269748" y="3485388"/>
                </a:moveTo>
                <a:lnTo>
                  <a:pt x="269748" y="3456432"/>
                </a:lnTo>
                <a:lnTo>
                  <a:pt x="155448" y="3456432"/>
                </a:lnTo>
                <a:lnTo>
                  <a:pt x="155448" y="3485388"/>
                </a:lnTo>
                <a:lnTo>
                  <a:pt x="269748" y="3485388"/>
                </a:lnTo>
                <a:close/>
              </a:path>
            </a:pathLst>
          </a:custGeom>
          <a:solidFill>
            <a:srgbClr val="0096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4573" y="3317366"/>
            <a:ext cx="837565" cy="0"/>
          </a:xfrm>
          <a:custGeom>
            <a:avLst/>
            <a:gdLst/>
            <a:ahLst/>
            <a:cxnLst/>
            <a:rect l="l" t="t" r="r" b="b"/>
            <a:pathLst>
              <a:path w="837564" h="0">
                <a:moveTo>
                  <a:pt x="0" y="0"/>
                </a:moveTo>
                <a:lnTo>
                  <a:pt x="837438" y="0"/>
                </a:lnTo>
              </a:path>
            </a:pathLst>
          </a:custGeom>
          <a:ln w="23622">
            <a:solidFill>
              <a:srgbClr val="0096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04751" y="2827782"/>
            <a:ext cx="3701415" cy="3485515"/>
          </a:xfrm>
          <a:custGeom>
            <a:avLst/>
            <a:gdLst/>
            <a:ahLst/>
            <a:cxnLst/>
            <a:rect l="l" t="t" r="r" b="b"/>
            <a:pathLst>
              <a:path w="3701415" h="3485515">
                <a:moveTo>
                  <a:pt x="28956" y="3456432"/>
                </a:moveTo>
                <a:lnTo>
                  <a:pt x="28956" y="3356610"/>
                </a:lnTo>
                <a:lnTo>
                  <a:pt x="0" y="3356610"/>
                </a:lnTo>
                <a:lnTo>
                  <a:pt x="0" y="3470910"/>
                </a:lnTo>
                <a:lnTo>
                  <a:pt x="14478" y="3470910"/>
                </a:lnTo>
                <a:lnTo>
                  <a:pt x="14478" y="3456432"/>
                </a:lnTo>
                <a:lnTo>
                  <a:pt x="28956" y="3456432"/>
                </a:lnTo>
                <a:close/>
              </a:path>
              <a:path w="3701415" h="3485515">
                <a:moveTo>
                  <a:pt x="70104" y="3485388"/>
                </a:moveTo>
                <a:lnTo>
                  <a:pt x="70104" y="3456432"/>
                </a:lnTo>
                <a:lnTo>
                  <a:pt x="14478" y="3456432"/>
                </a:lnTo>
                <a:lnTo>
                  <a:pt x="14478" y="3470910"/>
                </a:lnTo>
                <a:lnTo>
                  <a:pt x="28956" y="3470910"/>
                </a:lnTo>
                <a:lnTo>
                  <a:pt x="28956" y="3485388"/>
                </a:lnTo>
                <a:lnTo>
                  <a:pt x="70104" y="3485388"/>
                </a:lnTo>
                <a:close/>
              </a:path>
              <a:path w="3701415" h="3485515">
                <a:moveTo>
                  <a:pt x="28956" y="3485388"/>
                </a:moveTo>
                <a:lnTo>
                  <a:pt x="28956" y="3470910"/>
                </a:lnTo>
                <a:lnTo>
                  <a:pt x="14478" y="3470910"/>
                </a:lnTo>
                <a:lnTo>
                  <a:pt x="14478" y="3485388"/>
                </a:lnTo>
                <a:lnTo>
                  <a:pt x="28956" y="3485388"/>
                </a:lnTo>
                <a:close/>
              </a:path>
              <a:path w="3701415" h="3485515">
                <a:moveTo>
                  <a:pt x="28956" y="3270504"/>
                </a:moveTo>
                <a:lnTo>
                  <a:pt x="28956" y="3156204"/>
                </a:lnTo>
                <a:lnTo>
                  <a:pt x="0" y="3156204"/>
                </a:lnTo>
                <a:lnTo>
                  <a:pt x="0" y="3270504"/>
                </a:lnTo>
                <a:lnTo>
                  <a:pt x="28956" y="3270504"/>
                </a:lnTo>
                <a:close/>
              </a:path>
              <a:path w="3701415" h="3485515">
                <a:moveTo>
                  <a:pt x="28956" y="3070860"/>
                </a:moveTo>
                <a:lnTo>
                  <a:pt x="28955" y="2956560"/>
                </a:lnTo>
                <a:lnTo>
                  <a:pt x="0" y="2956560"/>
                </a:lnTo>
                <a:lnTo>
                  <a:pt x="0" y="3070860"/>
                </a:lnTo>
                <a:lnTo>
                  <a:pt x="28956" y="3070860"/>
                </a:lnTo>
                <a:close/>
              </a:path>
              <a:path w="3701415" h="3485515">
                <a:moveTo>
                  <a:pt x="28955" y="2870454"/>
                </a:moveTo>
                <a:lnTo>
                  <a:pt x="28955" y="2756154"/>
                </a:lnTo>
                <a:lnTo>
                  <a:pt x="0" y="2756154"/>
                </a:lnTo>
                <a:lnTo>
                  <a:pt x="0" y="2870454"/>
                </a:lnTo>
                <a:lnTo>
                  <a:pt x="28955" y="2870454"/>
                </a:lnTo>
                <a:close/>
              </a:path>
              <a:path w="3701415" h="3485515">
                <a:moveTo>
                  <a:pt x="28955" y="2670810"/>
                </a:moveTo>
                <a:lnTo>
                  <a:pt x="28955" y="2556510"/>
                </a:lnTo>
                <a:lnTo>
                  <a:pt x="0" y="2556510"/>
                </a:lnTo>
                <a:lnTo>
                  <a:pt x="0" y="2670810"/>
                </a:lnTo>
                <a:lnTo>
                  <a:pt x="28955" y="2670810"/>
                </a:lnTo>
                <a:close/>
              </a:path>
              <a:path w="3701415" h="3485515">
                <a:moveTo>
                  <a:pt x="28955" y="2470404"/>
                </a:moveTo>
                <a:lnTo>
                  <a:pt x="28955" y="2356104"/>
                </a:lnTo>
                <a:lnTo>
                  <a:pt x="0" y="2356104"/>
                </a:lnTo>
                <a:lnTo>
                  <a:pt x="0" y="2470404"/>
                </a:lnTo>
                <a:lnTo>
                  <a:pt x="28955" y="2470404"/>
                </a:lnTo>
                <a:close/>
              </a:path>
              <a:path w="3701415" h="3485515">
                <a:moveTo>
                  <a:pt x="28955" y="2270760"/>
                </a:moveTo>
                <a:lnTo>
                  <a:pt x="28955" y="2156460"/>
                </a:lnTo>
                <a:lnTo>
                  <a:pt x="0" y="2156460"/>
                </a:lnTo>
                <a:lnTo>
                  <a:pt x="0" y="2270760"/>
                </a:lnTo>
                <a:lnTo>
                  <a:pt x="28955" y="2270760"/>
                </a:lnTo>
                <a:close/>
              </a:path>
              <a:path w="3701415" h="3485515">
                <a:moveTo>
                  <a:pt x="28955" y="2070354"/>
                </a:moveTo>
                <a:lnTo>
                  <a:pt x="28955" y="1956054"/>
                </a:lnTo>
                <a:lnTo>
                  <a:pt x="0" y="1956054"/>
                </a:lnTo>
                <a:lnTo>
                  <a:pt x="0" y="2070354"/>
                </a:lnTo>
                <a:lnTo>
                  <a:pt x="28955" y="2070354"/>
                </a:lnTo>
                <a:close/>
              </a:path>
              <a:path w="3701415" h="3485515">
                <a:moveTo>
                  <a:pt x="28955" y="1870710"/>
                </a:moveTo>
                <a:lnTo>
                  <a:pt x="28955" y="1756410"/>
                </a:lnTo>
                <a:lnTo>
                  <a:pt x="0" y="1756410"/>
                </a:lnTo>
                <a:lnTo>
                  <a:pt x="0" y="1870710"/>
                </a:lnTo>
                <a:lnTo>
                  <a:pt x="28955" y="1870710"/>
                </a:lnTo>
                <a:close/>
              </a:path>
              <a:path w="3701415" h="3485515">
                <a:moveTo>
                  <a:pt x="28955" y="1670304"/>
                </a:moveTo>
                <a:lnTo>
                  <a:pt x="28955" y="1556004"/>
                </a:lnTo>
                <a:lnTo>
                  <a:pt x="0" y="1556004"/>
                </a:lnTo>
                <a:lnTo>
                  <a:pt x="0" y="1670304"/>
                </a:lnTo>
                <a:lnTo>
                  <a:pt x="28955" y="1670304"/>
                </a:lnTo>
                <a:close/>
              </a:path>
              <a:path w="3701415" h="3485515">
                <a:moveTo>
                  <a:pt x="28955" y="1470660"/>
                </a:moveTo>
                <a:lnTo>
                  <a:pt x="28955" y="1356360"/>
                </a:lnTo>
                <a:lnTo>
                  <a:pt x="0" y="1356360"/>
                </a:lnTo>
                <a:lnTo>
                  <a:pt x="0" y="1470660"/>
                </a:lnTo>
                <a:lnTo>
                  <a:pt x="28955" y="1470660"/>
                </a:lnTo>
                <a:close/>
              </a:path>
              <a:path w="3701415" h="3485515">
                <a:moveTo>
                  <a:pt x="28955" y="1270254"/>
                </a:moveTo>
                <a:lnTo>
                  <a:pt x="28955" y="1155954"/>
                </a:lnTo>
                <a:lnTo>
                  <a:pt x="0" y="1155954"/>
                </a:lnTo>
                <a:lnTo>
                  <a:pt x="0" y="1270254"/>
                </a:lnTo>
                <a:lnTo>
                  <a:pt x="28955" y="1270254"/>
                </a:lnTo>
                <a:close/>
              </a:path>
              <a:path w="3701415" h="3485515">
                <a:moveTo>
                  <a:pt x="28955" y="1070610"/>
                </a:moveTo>
                <a:lnTo>
                  <a:pt x="28955" y="956310"/>
                </a:lnTo>
                <a:lnTo>
                  <a:pt x="0" y="956310"/>
                </a:lnTo>
                <a:lnTo>
                  <a:pt x="0" y="1070610"/>
                </a:lnTo>
                <a:lnTo>
                  <a:pt x="28955" y="1070610"/>
                </a:lnTo>
                <a:close/>
              </a:path>
              <a:path w="3701415" h="3485515">
                <a:moveTo>
                  <a:pt x="28955" y="870204"/>
                </a:moveTo>
                <a:lnTo>
                  <a:pt x="28955" y="755904"/>
                </a:lnTo>
                <a:lnTo>
                  <a:pt x="0" y="755904"/>
                </a:lnTo>
                <a:lnTo>
                  <a:pt x="0" y="870204"/>
                </a:lnTo>
                <a:lnTo>
                  <a:pt x="28955" y="870204"/>
                </a:lnTo>
                <a:close/>
              </a:path>
              <a:path w="3701415" h="3485515">
                <a:moveTo>
                  <a:pt x="28955" y="670560"/>
                </a:moveTo>
                <a:lnTo>
                  <a:pt x="28955" y="556260"/>
                </a:lnTo>
                <a:lnTo>
                  <a:pt x="0" y="556260"/>
                </a:lnTo>
                <a:lnTo>
                  <a:pt x="0" y="670560"/>
                </a:lnTo>
                <a:lnTo>
                  <a:pt x="28955" y="670560"/>
                </a:lnTo>
                <a:close/>
              </a:path>
              <a:path w="3701415" h="3485515">
                <a:moveTo>
                  <a:pt x="28955" y="470154"/>
                </a:moveTo>
                <a:lnTo>
                  <a:pt x="28955" y="355854"/>
                </a:lnTo>
                <a:lnTo>
                  <a:pt x="0" y="355854"/>
                </a:lnTo>
                <a:lnTo>
                  <a:pt x="0" y="470154"/>
                </a:lnTo>
                <a:lnTo>
                  <a:pt x="28955" y="470154"/>
                </a:lnTo>
                <a:close/>
              </a:path>
              <a:path w="3701415" h="3485515">
                <a:moveTo>
                  <a:pt x="28955" y="270510"/>
                </a:moveTo>
                <a:lnTo>
                  <a:pt x="28955" y="156210"/>
                </a:lnTo>
                <a:lnTo>
                  <a:pt x="0" y="156210"/>
                </a:lnTo>
                <a:lnTo>
                  <a:pt x="0" y="270510"/>
                </a:lnTo>
                <a:lnTo>
                  <a:pt x="28955" y="270510"/>
                </a:lnTo>
                <a:close/>
              </a:path>
              <a:path w="3701415" h="3485515">
                <a:moveTo>
                  <a:pt x="73151" y="28956"/>
                </a:moveTo>
                <a:lnTo>
                  <a:pt x="73151" y="0"/>
                </a:lnTo>
                <a:lnTo>
                  <a:pt x="6857" y="0"/>
                </a:lnTo>
                <a:lnTo>
                  <a:pt x="0" y="6857"/>
                </a:lnTo>
                <a:lnTo>
                  <a:pt x="0" y="70104"/>
                </a:lnTo>
                <a:lnTo>
                  <a:pt x="14477" y="70104"/>
                </a:lnTo>
                <a:lnTo>
                  <a:pt x="14477" y="28956"/>
                </a:lnTo>
                <a:lnTo>
                  <a:pt x="28955" y="14478"/>
                </a:lnTo>
                <a:lnTo>
                  <a:pt x="28955" y="28956"/>
                </a:lnTo>
                <a:lnTo>
                  <a:pt x="73151" y="28956"/>
                </a:lnTo>
                <a:close/>
              </a:path>
              <a:path w="3701415" h="3485515">
                <a:moveTo>
                  <a:pt x="28955" y="28956"/>
                </a:moveTo>
                <a:lnTo>
                  <a:pt x="28955" y="14478"/>
                </a:lnTo>
                <a:lnTo>
                  <a:pt x="14477" y="28956"/>
                </a:lnTo>
                <a:lnTo>
                  <a:pt x="28955" y="28956"/>
                </a:lnTo>
                <a:close/>
              </a:path>
              <a:path w="3701415" h="3485515">
                <a:moveTo>
                  <a:pt x="28955" y="70104"/>
                </a:moveTo>
                <a:lnTo>
                  <a:pt x="28955" y="28956"/>
                </a:lnTo>
                <a:lnTo>
                  <a:pt x="14477" y="28956"/>
                </a:lnTo>
                <a:lnTo>
                  <a:pt x="14477" y="70104"/>
                </a:lnTo>
                <a:lnTo>
                  <a:pt x="28955" y="70104"/>
                </a:lnTo>
                <a:close/>
              </a:path>
              <a:path w="3701415" h="3485515">
                <a:moveTo>
                  <a:pt x="272795" y="28956"/>
                </a:moveTo>
                <a:lnTo>
                  <a:pt x="272795" y="0"/>
                </a:lnTo>
                <a:lnTo>
                  <a:pt x="158495" y="0"/>
                </a:lnTo>
                <a:lnTo>
                  <a:pt x="158495" y="28956"/>
                </a:lnTo>
                <a:lnTo>
                  <a:pt x="272795" y="28956"/>
                </a:lnTo>
                <a:close/>
              </a:path>
              <a:path w="3701415" h="3485515">
                <a:moveTo>
                  <a:pt x="473201" y="28956"/>
                </a:moveTo>
                <a:lnTo>
                  <a:pt x="473201" y="0"/>
                </a:lnTo>
                <a:lnTo>
                  <a:pt x="358901" y="0"/>
                </a:lnTo>
                <a:lnTo>
                  <a:pt x="358901" y="28956"/>
                </a:lnTo>
                <a:lnTo>
                  <a:pt x="473201" y="28956"/>
                </a:lnTo>
                <a:close/>
              </a:path>
              <a:path w="3701415" h="3485515">
                <a:moveTo>
                  <a:pt x="672845" y="28956"/>
                </a:moveTo>
                <a:lnTo>
                  <a:pt x="672845" y="0"/>
                </a:lnTo>
                <a:lnTo>
                  <a:pt x="558545" y="0"/>
                </a:lnTo>
                <a:lnTo>
                  <a:pt x="558545" y="28956"/>
                </a:lnTo>
                <a:lnTo>
                  <a:pt x="672845" y="28956"/>
                </a:lnTo>
                <a:close/>
              </a:path>
              <a:path w="3701415" h="3485515">
                <a:moveTo>
                  <a:pt x="873251" y="28956"/>
                </a:moveTo>
                <a:lnTo>
                  <a:pt x="873251" y="0"/>
                </a:lnTo>
                <a:lnTo>
                  <a:pt x="758951" y="0"/>
                </a:lnTo>
                <a:lnTo>
                  <a:pt x="758951" y="28956"/>
                </a:lnTo>
                <a:lnTo>
                  <a:pt x="873251" y="28956"/>
                </a:lnTo>
                <a:close/>
              </a:path>
              <a:path w="3701415" h="3485515">
                <a:moveTo>
                  <a:pt x="1072895" y="28956"/>
                </a:moveTo>
                <a:lnTo>
                  <a:pt x="1072895" y="0"/>
                </a:lnTo>
                <a:lnTo>
                  <a:pt x="958595" y="0"/>
                </a:lnTo>
                <a:lnTo>
                  <a:pt x="958595" y="28956"/>
                </a:lnTo>
                <a:lnTo>
                  <a:pt x="1072895" y="28956"/>
                </a:lnTo>
                <a:close/>
              </a:path>
              <a:path w="3701415" h="3485515">
                <a:moveTo>
                  <a:pt x="1273302" y="28956"/>
                </a:moveTo>
                <a:lnTo>
                  <a:pt x="1273302" y="0"/>
                </a:lnTo>
                <a:lnTo>
                  <a:pt x="1159002" y="0"/>
                </a:lnTo>
                <a:lnTo>
                  <a:pt x="1159002" y="28956"/>
                </a:lnTo>
                <a:lnTo>
                  <a:pt x="1273302" y="28956"/>
                </a:lnTo>
                <a:close/>
              </a:path>
              <a:path w="3701415" h="3485515">
                <a:moveTo>
                  <a:pt x="1472934" y="28956"/>
                </a:moveTo>
                <a:lnTo>
                  <a:pt x="1472934" y="0"/>
                </a:lnTo>
                <a:lnTo>
                  <a:pt x="1358633" y="0"/>
                </a:lnTo>
                <a:lnTo>
                  <a:pt x="1358633" y="28956"/>
                </a:lnTo>
                <a:lnTo>
                  <a:pt x="1472934" y="28956"/>
                </a:lnTo>
                <a:close/>
              </a:path>
              <a:path w="3701415" h="3485515">
                <a:moveTo>
                  <a:pt x="1673352" y="28956"/>
                </a:moveTo>
                <a:lnTo>
                  <a:pt x="1673352" y="0"/>
                </a:lnTo>
                <a:lnTo>
                  <a:pt x="1559052" y="0"/>
                </a:lnTo>
                <a:lnTo>
                  <a:pt x="1559052" y="28956"/>
                </a:lnTo>
                <a:lnTo>
                  <a:pt x="1673352" y="28956"/>
                </a:lnTo>
                <a:close/>
              </a:path>
              <a:path w="3701415" h="3485515">
                <a:moveTo>
                  <a:pt x="1872996" y="28956"/>
                </a:moveTo>
                <a:lnTo>
                  <a:pt x="1872996" y="0"/>
                </a:lnTo>
                <a:lnTo>
                  <a:pt x="1758696" y="0"/>
                </a:lnTo>
                <a:lnTo>
                  <a:pt x="1758696" y="28956"/>
                </a:lnTo>
                <a:lnTo>
                  <a:pt x="1872996" y="28956"/>
                </a:lnTo>
                <a:close/>
              </a:path>
              <a:path w="3701415" h="3485515">
                <a:moveTo>
                  <a:pt x="2073402" y="28956"/>
                </a:moveTo>
                <a:lnTo>
                  <a:pt x="2073402" y="0"/>
                </a:lnTo>
                <a:lnTo>
                  <a:pt x="1959102" y="0"/>
                </a:lnTo>
                <a:lnTo>
                  <a:pt x="1959102" y="28956"/>
                </a:lnTo>
                <a:lnTo>
                  <a:pt x="2073402" y="28956"/>
                </a:lnTo>
                <a:close/>
              </a:path>
              <a:path w="3701415" h="3485515">
                <a:moveTo>
                  <a:pt x="2273046" y="28956"/>
                </a:moveTo>
                <a:lnTo>
                  <a:pt x="2273046" y="0"/>
                </a:lnTo>
                <a:lnTo>
                  <a:pt x="2158746" y="0"/>
                </a:lnTo>
                <a:lnTo>
                  <a:pt x="2158746" y="28956"/>
                </a:lnTo>
                <a:lnTo>
                  <a:pt x="2273046" y="28956"/>
                </a:lnTo>
                <a:close/>
              </a:path>
              <a:path w="3701415" h="3485515">
                <a:moveTo>
                  <a:pt x="2473452" y="28956"/>
                </a:moveTo>
                <a:lnTo>
                  <a:pt x="2473452" y="0"/>
                </a:lnTo>
                <a:lnTo>
                  <a:pt x="2359152" y="0"/>
                </a:lnTo>
                <a:lnTo>
                  <a:pt x="2359152" y="28956"/>
                </a:lnTo>
                <a:lnTo>
                  <a:pt x="2473452" y="28956"/>
                </a:lnTo>
                <a:close/>
              </a:path>
              <a:path w="3701415" h="3485515">
                <a:moveTo>
                  <a:pt x="2673096" y="28956"/>
                </a:moveTo>
                <a:lnTo>
                  <a:pt x="2673096" y="0"/>
                </a:lnTo>
                <a:lnTo>
                  <a:pt x="2558796" y="0"/>
                </a:lnTo>
                <a:lnTo>
                  <a:pt x="2558796" y="28956"/>
                </a:lnTo>
                <a:lnTo>
                  <a:pt x="2673096" y="28956"/>
                </a:lnTo>
                <a:close/>
              </a:path>
              <a:path w="3701415" h="3485515">
                <a:moveTo>
                  <a:pt x="2873502" y="28956"/>
                </a:moveTo>
                <a:lnTo>
                  <a:pt x="2873502" y="0"/>
                </a:lnTo>
                <a:lnTo>
                  <a:pt x="2759202" y="0"/>
                </a:lnTo>
                <a:lnTo>
                  <a:pt x="2759202" y="28956"/>
                </a:lnTo>
                <a:lnTo>
                  <a:pt x="2873502" y="28956"/>
                </a:lnTo>
                <a:close/>
              </a:path>
              <a:path w="3701415" h="3485515">
                <a:moveTo>
                  <a:pt x="3073146" y="28956"/>
                </a:moveTo>
                <a:lnTo>
                  <a:pt x="3073146" y="0"/>
                </a:lnTo>
                <a:lnTo>
                  <a:pt x="2958846" y="0"/>
                </a:lnTo>
                <a:lnTo>
                  <a:pt x="2958846" y="28956"/>
                </a:lnTo>
                <a:lnTo>
                  <a:pt x="3073146" y="28956"/>
                </a:lnTo>
                <a:close/>
              </a:path>
              <a:path w="3701415" h="3485515">
                <a:moveTo>
                  <a:pt x="3273552" y="28956"/>
                </a:moveTo>
                <a:lnTo>
                  <a:pt x="3273552" y="0"/>
                </a:lnTo>
                <a:lnTo>
                  <a:pt x="3159252" y="0"/>
                </a:lnTo>
                <a:lnTo>
                  <a:pt x="3159252" y="28956"/>
                </a:lnTo>
                <a:lnTo>
                  <a:pt x="3273552" y="28956"/>
                </a:lnTo>
                <a:close/>
              </a:path>
              <a:path w="3701415" h="3485515">
                <a:moveTo>
                  <a:pt x="3473196" y="28955"/>
                </a:moveTo>
                <a:lnTo>
                  <a:pt x="3473196" y="0"/>
                </a:lnTo>
                <a:lnTo>
                  <a:pt x="3358896" y="0"/>
                </a:lnTo>
                <a:lnTo>
                  <a:pt x="3358896" y="28956"/>
                </a:lnTo>
                <a:lnTo>
                  <a:pt x="3473196" y="28955"/>
                </a:lnTo>
                <a:close/>
              </a:path>
              <a:path w="3701415" h="3485515">
                <a:moveTo>
                  <a:pt x="3673602" y="28955"/>
                </a:moveTo>
                <a:lnTo>
                  <a:pt x="3673602" y="0"/>
                </a:lnTo>
                <a:lnTo>
                  <a:pt x="3559302" y="0"/>
                </a:lnTo>
                <a:lnTo>
                  <a:pt x="3559302" y="28955"/>
                </a:lnTo>
                <a:lnTo>
                  <a:pt x="3673602" y="28955"/>
                </a:lnTo>
                <a:close/>
              </a:path>
              <a:path w="3701415" h="3485515">
                <a:moveTo>
                  <a:pt x="3701021" y="201167"/>
                </a:moveTo>
                <a:lnTo>
                  <a:pt x="3701021" y="86867"/>
                </a:lnTo>
                <a:lnTo>
                  <a:pt x="3672827" y="86867"/>
                </a:lnTo>
                <a:lnTo>
                  <a:pt x="3672827" y="201167"/>
                </a:lnTo>
                <a:lnTo>
                  <a:pt x="3701021" y="201167"/>
                </a:lnTo>
                <a:close/>
              </a:path>
              <a:path w="3701415" h="3485515">
                <a:moveTo>
                  <a:pt x="3701021" y="400811"/>
                </a:moveTo>
                <a:lnTo>
                  <a:pt x="3701021" y="286511"/>
                </a:lnTo>
                <a:lnTo>
                  <a:pt x="3672827" y="286511"/>
                </a:lnTo>
                <a:lnTo>
                  <a:pt x="3672827" y="400811"/>
                </a:lnTo>
                <a:lnTo>
                  <a:pt x="3701021" y="400811"/>
                </a:lnTo>
                <a:close/>
              </a:path>
              <a:path w="3701415" h="3485515">
                <a:moveTo>
                  <a:pt x="3701021" y="601217"/>
                </a:moveTo>
                <a:lnTo>
                  <a:pt x="3701021" y="486917"/>
                </a:lnTo>
                <a:lnTo>
                  <a:pt x="3672827" y="486917"/>
                </a:lnTo>
                <a:lnTo>
                  <a:pt x="3672827" y="601217"/>
                </a:lnTo>
                <a:lnTo>
                  <a:pt x="3701021" y="601217"/>
                </a:lnTo>
                <a:close/>
              </a:path>
              <a:path w="3701415" h="3485515">
                <a:moveTo>
                  <a:pt x="3701021" y="800862"/>
                </a:moveTo>
                <a:lnTo>
                  <a:pt x="3701021" y="686562"/>
                </a:lnTo>
                <a:lnTo>
                  <a:pt x="3672827" y="686562"/>
                </a:lnTo>
                <a:lnTo>
                  <a:pt x="3672827" y="800862"/>
                </a:lnTo>
                <a:lnTo>
                  <a:pt x="3701021" y="800862"/>
                </a:lnTo>
                <a:close/>
              </a:path>
              <a:path w="3701415" h="3485515">
                <a:moveTo>
                  <a:pt x="3701021" y="1001267"/>
                </a:moveTo>
                <a:lnTo>
                  <a:pt x="3701021" y="886967"/>
                </a:lnTo>
                <a:lnTo>
                  <a:pt x="3672827" y="886967"/>
                </a:lnTo>
                <a:lnTo>
                  <a:pt x="3672827" y="1001267"/>
                </a:lnTo>
                <a:lnTo>
                  <a:pt x="3701021" y="1001267"/>
                </a:lnTo>
                <a:close/>
              </a:path>
              <a:path w="3701415" h="3485515">
                <a:moveTo>
                  <a:pt x="3701021" y="1200912"/>
                </a:moveTo>
                <a:lnTo>
                  <a:pt x="3701021" y="1086612"/>
                </a:lnTo>
                <a:lnTo>
                  <a:pt x="3672827" y="1086612"/>
                </a:lnTo>
                <a:lnTo>
                  <a:pt x="3672827" y="1200912"/>
                </a:lnTo>
                <a:lnTo>
                  <a:pt x="3701021" y="1200912"/>
                </a:lnTo>
                <a:close/>
              </a:path>
              <a:path w="3701415" h="3485515">
                <a:moveTo>
                  <a:pt x="3701021" y="1401317"/>
                </a:moveTo>
                <a:lnTo>
                  <a:pt x="3701021" y="1287017"/>
                </a:lnTo>
                <a:lnTo>
                  <a:pt x="3672827" y="1287017"/>
                </a:lnTo>
                <a:lnTo>
                  <a:pt x="3672827" y="1401317"/>
                </a:lnTo>
                <a:lnTo>
                  <a:pt x="3701021" y="1401317"/>
                </a:lnTo>
                <a:close/>
              </a:path>
              <a:path w="3701415" h="3485515">
                <a:moveTo>
                  <a:pt x="3701021" y="1600962"/>
                </a:moveTo>
                <a:lnTo>
                  <a:pt x="3701021" y="1486662"/>
                </a:lnTo>
                <a:lnTo>
                  <a:pt x="3672827" y="1486662"/>
                </a:lnTo>
                <a:lnTo>
                  <a:pt x="3672827" y="1600962"/>
                </a:lnTo>
                <a:lnTo>
                  <a:pt x="3701021" y="1600962"/>
                </a:lnTo>
                <a:close/>
              </a:path>
              <a:path w="3701415" h="3485515">
                <a:moveTo>
                  <a:pt x="3701021" y="1801367"/>
                </a:moveTo>
                <a:lnTo>
                  <a:pt x="3701021" y="1687067"/>
                </a:lnTo>
                <a:lnTo>
                  <a:pt x="3672827" y="1687067"/>
                </a:lnTo>
                <a:lnTo>
                  <a:pt x="3672827" y="1801367"/>
                </a:lnTo>
                <a:lnTo>
                  <a:pt x="3701021" y="1801367"/>
                </a:lnTo>
                <a:close/>
              </a:path>
              <a:path w="3701415" h="3485515">
                <a:moveTo>
                  <a:pt x="3701021" y="2001012"/>
                </a:moveTo>
                <a:lnTo>
                  <a:pt x="3701021" y="1886712"/>
                </a:lnTo>
                <a:lnTo>
                  <a:pt x="3672827" y="1886712"/>
                </a:lnTo>
                <a:lnTo>
                  <a:pt x="3672827" y="2001012"/>
                </a:lnTo>
                <a:lnTo>
                  <a:pt x="3701021" y="2001012"/>
                </a:lnTo>
                <a:close/>
              </a:path>
              <a:path w="3701415" h="3485515">
                <a:moveTo>
                  <a:pt x="3701021" y="2201417"/>
                </a:moveTo>
                <a:lnTo>
                  <a:pt x="3701021" y="2087117"/>
                </a:lnTo>
                <a:lnTo>
                  <a:pt x="3672827" y="2087117"/>
                </a:lnTo>
                <a:lnTo>
                  <a:pt x="3672827" y="2201417"/>
                </a:lnTo>
                <a:lnTo>
                  <a:pt x="3701021" y="2201417"/>
                </a:lnTo>
                <a:close/>
              </a:path>
              <a:path w="3701415" h="3485515">
                <a:moveTo>
                  <a:pt x="3701021" y="2401062"/>
                </a:moveTo>
                <a:lnTo>
                  <a:pt x="3701021" y="2286762"/>
                </a:lnTo>
                <a:lnTo>
                  <a:pt x="3672827" y="2286762"/>
                </a:lnTo>
                <a:lnTo>
                  <a:pt x="3672827" y="2401062"/>
                </a:lnTo>
                <a:lnTo>
                  <a:pt x="3701021" y="2401062"/>
                </a:lnTo>
                <a:close/>
              </a:path>
              <a:path w="3701415" h="3485515">
                <a:moveTo>
                  <a:pt x="3701021" y="2601467"/>
                </a:moveTo>
                <a:lnTo>
                  <a:pt x="3701021" y="2487167"/>
                </a:lnTo>
                <a:lnTo>
                  <a:pt x="3672827" y="2487167"/>
                </a:lnTo>
                <a:lnTo>
                  <a:pt x="3672827" y="2601467"/>
                </a:lnTo>
                <a:lnTo>
                  <a:pt x="3701021" y="2601467"/>
                </a:lnTo>
                <a:close/>
              </a:path>
              <a:path w="3701415" h="3485515">
                <a:moveTo>
                  <a:pt x="3701021" y="2801112"/>
                </a:moveTo>
                <a:lnTo>
                  <a:pt x="3701021" y="2686812"/>
                </a:lnTo>
                <a:lnTo>
                  <a:pt x="3672827" y="2686812"/>
                </a:lnTo>
                <a:lnTo>
                  <a:pt x="3672827" y="2801112"/>
                </a:lnTo>
                <a:lnTo>
                  <a:pt x="3701021" y="2801112"/>
                </a:lnTo>
                <a:close/>
              </a:path>
              <a:path w="3701415" h="3485515">
                <a:moveTo>
                  <a:pt x="3701021" y="3001517"/>
                </a:moveTo>
                <a:lnTo>
                  <a:pt x="3701021" y="2887217"/>
                </a:lnTo>
                <a:lnTo>
                  <a:pt x="3672827" y="2887217"/>
                </a:lnTo>
                <a:lnTo>
                  <a:pt x="3672827" y="3001517"/>
                </a:lnTo>
                <a:lnTo>
                  <a:pt x="3701021" y="3001517"/>
                </a:lnTo>
                <a:close/>
              </a:path>
              <a:path w="3701415" h="3485515">
                <a:moveTo>
                  <a:pt x="3701021" y="3201162"/>
                </a:moveTo>
                <a:lnTo>
                  <a:pt x="3701021" y="3086862"/>
                </a:lnTo>
                <a:lnTo>
                  <a:pt x="3672827" y="3086862"/>
                </a:lnTo>
                <a:lnTo>
                  <a:pt x="3672827" y="3201162"/>
                </a:lnTo>
                <a:lnTo>
                  <a:pt x="3701021" y="3201162"/>
                </a:lnTo>
                <a:close/>
              </a:path>
              <a:path w="3701415" h="3485515">
                <a:moveTo>
                  <a:pt x="3701021" y="3401567"/>
                </a:moveTo>
                <a:lnTo>
                  <a:pt x="3701021" y="3287267"/>
                </a:lnTo>
                <a:lnTo>
                  <a:pt x="3672827" y="3287267"/>
                </a:lnTo>
                <a:lnTo>
                  <a:pt x="3672827" y="3401567"/>
                </a:lnTo>
                <a:lnTo>
                  <a:pt x="3701021" y="3401567"/>
                </a:lnTo>
                <a:close/>
              </a:path>
              <a:path w="3701415" h="3485515">
                <a:moveTo>
                  <a:pt x="3670554" y="3485387"/>
                </a:moveTo>
                <a:lnTo>
                  <a:pt x="3670554" y="3456431"/>
                </a:lnTo>
                <a:lnTo>
                  <a:pt x="3556254" y="3456431"/>
                </a:lnTo>
                <a:lnTo>
                  <a:pt x="3556254" y="3485387"/>
                </a:lnTo>
                <a:lnTo>
                  <a:pt x="3670554" y="3485387"/>
                </a:lnTo>
                <a:close/>
              </a:path>
              <a:path w="3701415" h="3485515">
                <a:moveTo>
                  <a:pt x="3470897" y="3485387"/>
                </a:moveTo>
                <a:lnTo>
                  <a:pt x="3470897" y="3456431"/>
                </a:lnTo>
                <a:lnTo>
                  <a:pt x="3356597" y="3456431"/>
                </a:lnTo>
                <a:lnTo>
                  <a:pt x="3356597" y="3485387"/>
                </a:lnTo>
                <a:lnTo>
                  <a:pt x="3470897" y="3485387"/>
                </a:lnTo>
                <a:close/>
              </a:path>
              <a:path w="3701415" h="3485515">
                <a:moveTo>
                  <a:pt x="3270504" y="3485387"/>
                </a:moveTo>
                <a:lnTo>
                  <a:pt x="3270504" y="3456431"/>
                </a:lnTo>
                <a:lnTo>
                  <a:pt x="3156204" y="3456431"/>
                </a:lnTo>
                <a:lnTo>
                  <a:pt x="3156204" y="3485387"/>
                </a:lnTo>
                <a:lnTo>
                  <a:pt x="3270504" y="3485387"/>
                </a:lnTo>
                <a:close/>
              </a:path>
              <a:path w="3701415" h="3485515">
                <a:moveTo>
                  <a:pt x="3070847" y="3485387"/>
                </a:moveTo>
                <a:lnTo>
                  <a:pt x="3070847" y="3456431"/>
                </a:lnTo>
                <a:lnTo>
                  <a:pt x="2956547" y="3456431"/>
                </a:lnTo>
                <a:lnTo>
                  <a:pt x="2956547" y="3485387"/>
                </a:lnTo>
                <a:lnTo>
                  <a:pt x="3070847" y="3485387"/>
                </a:lnTo>
                <a:close/>
              </a:path>
              <a:path w="3701415" h="3485515">
                <a:moveTo>
                  <a:pt x="2870454" y="3485387"/>
                </a:moveTo>
                <a:lnTo>
                  <a:pt x="2870454" y="3456431"/>
                </a:lnTo>
                <a:lnTo>
                  <a:pt x="2756154" y="3456431"/>
                </a:lnTo>
                <a:lnTo>
                  <a:pt x="2756154" y="3485387"/>
                </a:lnTo>
                <a:lnTo>
                  <a:pt x="2870454" y="3485387"/>
                </a:lnTo>
                <a:close/>
              </a:path>
              <a:path w="3701415" h="3485515">
                <a:moveTo>
                  <a:pt x="2670797" y="3485387"/>
                </a:moveTo>
                <a:lnTo>
                  <a:pt x="2670797" y="3456431"/>
                </a:lnTo>
                <a:lnTo>
                  <a:pt x="2556497" y="3456431"/>
                </a:lnTo>
                <a:lnTo>
                  <a:pt x="2556497" y="3485387"/>
                </a:lnTo>
                <a:lnTo>
                  <a:pt x="2670797" y="3485387"/>
                </a:lnTo>
                <a:close/>
              </a:path>
              <a:path w="3701415" h="3485515">
                <a:moveTo>
                  <a:pt x="2470404" y="3485387"/>
                </a:moveTo>
                <a:lnTo>
                  <a:pt x="2470404" y="3456431"/>
                </a:lnTo>
                <a:lnTo>
                  <a:pt x="2356104" y="3456431"/>
                </a:lnTo>
                <a:lnTo>
                  <a:pt x="2356104" y="3485387"/>
                </a:lnTo>
                <a:lnTo>
                  <a:pt x="2470404" y="3485387"/>
                </a:lnTo>
                <a:close/>
              </a:path>
              <a:path w="3701415" h="3485515">
                <a:moveTo>
                  <a:pt x="2270747" y="3485387"/>
                </a:moveTo>
                <a:lnTo>
                  <a:pt x="2270747" y="3456431"/>
                </a:lnTo>
                <a:lnTo>
                  <a:pt x="2156447" y="3456431"/>
                </a:lnTo>
                <a:lnTo>
                  <a:pt x="2156447" y="3485387"/>
                </a:lnTo>
                <a:lnTo>
                  <a:pt x="2270747" y="3485387"/>
                </a:lnTo>
                <a:close/>
              </a:path>
              <a:path w="3701415" h="3485515">
                <a:moveTo>
                  <a:pt x="2070353" y="3485387"/>
                </a:moveTo>
                <a:lnTo>
                  <a:pt x="2070353" y="3456431"/>
                </a:lnTo>
                <a:lnTo>
                  <a:pt x="1956053" y="3456431"/>
                </a:lnTo>
                <a:lnTo>
                  <a:pt x="1956053" y="3485387"/>
                </a:lnTo>
                <a:lnTo>
                  <a:pt x="2070353" y="3485387"/>
                </a:lnTo>
                <a:close/>
              </a:path>
              <a:path w="3701415" h="3485515">
                <a:moveTo>
                  <a:pt x="1870697" y="3485387"/>
                </a:moveTo>
                <a:lnTo>
                  <a:pt x="1870697" y="3456431"/>
                </a:lnTo>
                <a:lnTo>
                  <a:pt x="1756397" y="3456431"/>
                </a:lnTo>
                <a:lnTo>
                  <a:pt x="1756397" y="3485387"/>
                </a:lnTo>
                <a:lnTo>
                  <a:pt x="1870697" y="3485387"/>
                </a:lnTo>
                <a:close/>
              </a:path>
              <a:path w="3701415" h="3485515">
                <a:moveTo>
                  <a:pt x="1670303" y="3485387"/>
                </a:moveTo>
                <a:lnTo>
                  <a:pt x="1670303" y="3456431"/>
                </a:lnTo>
                <a:lnTo>
                  <a:pt x="1556003" y="3456431"/>
                </a:lnTo>
                <a:lnTo>
                  <a:pt x="1556003" y="3485387"/>
                </a:lnTo>
                <a:lnTo>
                  <a:pt x="1670303" y="3485387"/>
                </a:lnTo>
                <a:close/>
              </a:path>
              <a:path w="3701415" h="3485515">
                <a:moveTo>
                  <a:pt x="1470647" y="3485387"/>
                </a:moveTo>
                <a:lnTo>
                  <a:pt x="1470647" y="3456431"/>
                </a:lnTo>
                <a:lnTo>
                  <a:pt x="1356347" y="3456431"/>
                </a:lnTo>
                <a:lnTo>
                  <a:pt x="1356347" y="3485387"/>
                </a:lnTo>
                <a:lnTo>
                  <a:pt x="1470647" y="3485387"/>
                </a:lnTo>
                <a:close/>
              </a:path>
              <a:path w="3701415" h="3485515">
                <a:moveTo>
                  <a:pt x="1270253" y="3485387"/>
                </a:moveTo>
                <a:lnTo>
                  <a:pt x="1270253" y="3456431"/>
                </a:lnTo>
                <a:lnTo>
                  <a:pt x="1155953" y="3456431"/>
                </a:lnTo>
                <a:lnTo>
                  <a:pt x="1155953" y="3485387"/>
                </a:lnTo>
                <a:lnTo>
                  <a:pt x="1270253" y="3485387"/>
                </a:lnTo>
                <a:close/>
              </a:path>
              <a:path w="3701415" h="3485515">
                <a:moveTo>
                  <a:pt x="1070597" y="3485387"/>
                </a:moveTo>
                <a:lnTo>
                  <a:pt x="1070597" y="3456431"/>
                </a:lnTo>
                <a:lnTo>
                  <a:pt x="956297" y="3456431"/>
                </a:lnTo>
                <a:lnTo>
                  <a:pt x="956297" y="3485387"/>
                </a:lnTo>
                <a:lnTo>
                  <a:pt x="1070597" y="3485387"/>
                </a:lnTo>
                <a:close/>
              </a:path>
              <a:path w="3701415" h="3485515">
                <a:moveTo>
                  <a:pt x="870204" y="3485387"/>
                </a:moveTo>
                <a:lnTo>
                  <a:pt x="870204" y="3456431"/>
                </a:lnTo>
                <a:lnTo>
                  <a:pt x="755904" y="3456431"/>
                </a:lnTo>
                <a:lnTo>
                  <a:pt x="755904" y="3485387"/>
                </a:lnTo>
                <a:lnTo>
                  <a:pt x="870204" y="3485387"/>
                </a:lnTo>
                <a:close/>
              </a:path>
              <a:path w="3701415" h="3485515">
                <a:moveTo>
                  <a:pt x="670560" y="3485387"/>
                </a:moveTo>
                <a:lnTo>
                  <a:pt x="670560" y="3456431"/>
                </a:lnTo>
                <a:lnTo>
                  <a:pt x="556260" y="3456431"/>
                </a:lnTo>
                <a:lnTo>
                  <a:pt x="556260" y="3485387"/>
                </a:lnTo>
                <a:lnTo>
                  <a:pt x="670560" y="3485387"/>
                </a:lnTo>
                <a:close/>
              </a:path>
              <a:path w="3701415" h="3485515">
                <a:moveTo>
                  <a:pt x="470154" y="3485388"/>
                </a:moveTo>
                <a:lnTo>
                  <a:pt x="470154" y="3456432"/>
                </a:lnTo>
                <a:lnTo>
                  <a:pt x="355854" y="3456432"/>
                </a:lnTo>
                <a:lnTo>
                  <a:pt x="355854" y="3485388"/>
                </a:lnTo>
                <a:lnTo>
                  <a:pt x="470154" y="3485388"/>
                </a:lnTo>
                <a:close/>
              </a:path>
              <a:path w="3701415" h="3485515">
                <a:moveTo>
                  <a:pt x="270510" y="3485388"/>
                </a:moveTo>
                <a:lnTo>
                  <a:pt x="270510" y="3456432"/>
                </a:lnTo>
                <a:lnTo>
                  <a:pt x="156210" y="3456432"/>
                </a:lnTo>
                <a:lnTo>
                  <a:pt x="156210" y="3485388"/>
                </a:lnTo>
                <a:lnTo>
                  <a:pt x="270510" y="3485388"/>
                </a:lnTo>
                <a:close/>
              </a:path>
            </a:pathLst>
          </a:custGeom>
          <a:solidFill>
            <a:srgbClr val="0096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10669" y="3317366"/>
            <a:ext cx="824865" cy="0"/>
          </a:xfrm>
          <a:custGeom>
            <a:avLst/>
            <a:gdLst/>
            <a:ahLst/>
            <a:cxnLst/>
            <a:rect l="l" t="t" r="r" b="b"/>
            <a:pathLst>
              <a:path w="824864" h="0">
                <a:moveTo>
                  <a:pt x="0" y="0"/>
                </a:moveTo>
                <a:lnTo>
                  <a:pt x="824484" y="0"/>
                </a:lnTo>
              </a:path>
            </a:pathLst>
          </a:custGeom>
          <a:ln w="23622">
            <a:solidFill>
              <a:srgbClr val="0096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74761" y="4185665"/>
            <a:ext cx="1296670" cy="647700"/>
          </a:xfrm>
          <a:custGeom>
            <a:avLst/>
            <a:gdLst/>
            <a:ahLst/>
            <a:cxnLst/>
            <a:rect l="l" t="t" r="r" b="b"/>
            <a:pathLst>
              <a:path w="1296670" h="647700">
                <a:moveTo>
                  <a:pt x="1296162" y="323849"/>
                </a:moveTo>
                <a:lnTo>
                  <a:pt x="1284470" y="262252"/>
                </a:lnTo>
                <a:lnTo>
                  <a:pt x="1250850" y="204582"/>
                </a:lnTo>
                <a:lnTo>
                  <a:pt x="1197483" y="151918"/>
                </a:lnTo>
                <a:lnTo>
                  <a:pt x="1164076" y="127801"/>
                </a:lnTo>
                <a:lnTo>
                  <a:pt x="1126551" y="105340"/>
                </a:lnTo>
                <a:lnTo>
                  <a:pt x="1085179" y="84671"/>
                </a:lnTo>
                <a:lnTo>
                  <a:pt x="1040233" y="65928"/>
                </a:lnTo>
                <a:lnTo>
                  <a:pt x="991987" y="49246"/>
                </a:lnTo>
                <a:lnTo>
                  <a:pt x="940712" y="34761"/>
                </a:lnTo>
                <a:lnTo>
                  <a:pt x="886683" y="22607"/>
                </a:lnTo>
                <a:lnTo>
                  <a:pt x="830170" y="12918"/>
                </a:lnTo>
                <a:lnTo>
                  <a:pt x="771447" y="5831"/>
                </a:lnTo>
                <a:lnTo>
                  <a:pt x="710787" y="1480"/>
                </a:lnTo>
                <a:lnTo>
                  <a:pt x="648462" y="0"/>
                </a:lnTo>
                <a:lnTo>
                  <a:pt x="586010" y="1480"/>
                </a:lnTo>
                <a:lnTo>
                  <a:pt x="525237" y="5831"/>
                </a:lnTo>
                <a:lnTo>
                  <a:pt x="466417" y="12918"/>
                </a:lnTo>
                <a:lnTo>
                  <a:pt x="409819" y="22607"/>
                </a:lnTo>
                <a:lnTo>
                  <a:pt x="355717" y="34761"/>
                </a:lnTo>
                <a:lnTo>
                  <a:pt x="304381" y="49246"/>
                </a:lnTo>
                <a:lnTo>
                  <a:pt x="256083" y="65928"/>
                </a:lnTo>
                <a:lnTo>
                  <a:pt x="211096" y="84671"/>
                </a:lnTo>
                <a:lnTo>
                  <a:pt x="169690" y="105340"/>
                </a:lnTo>
                <a:lnTo>
                  <a:pt x="132138" y="127801"/>
                </a:lnTo>
                <a:lnTo>
                  <a:pt x="98711" y="151918"/>
                </a:lnTo>
                <a:lnTo>
                  <a:pt x="69681" y="177557"/>
                </a:lnTo>
                <a:lnTo>
                  <a:pt x="25900" y="232859"/>
                </a:lnTo>
                <a:lnTo>
                  <a:pt x="2968" y="292627"/>
                </a:lnTo>
                <a:lnTo>
                  <a:pt x="0" y="323850"/>
                </a:lnTo>
                <a:lnTo>
                  <a:pt x="2968" y="355072"/>
                </a:lnTo>
                <a:lnTo>
                  <a:pt x="25900" y="414840"/>
                </a:lnTo>
                <a:lnTo>
                  <a:pt x="69681" y="470142"/>
                </a:lnTo>
                <a:lnTo>
                  <a:pt x="98711" y="495781"/>
                </a:lnTo>
                <a:lnTo>
                  <a:pt x="132138" y="519898"/>
                </a:lnTo>
                <a:lnTo>
                  <a:pt x="169690" y="542359"/>
                </a:lnTo>
                <a:lnTo>
                  <a:pt x="211096" y="563028"/>
                </a:lnTo>
                <a:lnTo>
                  <a:pt x="256083" y="581771"/>
                </a:lnTo>
                <a:lnTo>
                  <a:pt x="304381" y="598453"/>
                </a:lnTo>
                <a:lnTo>
                  <a:pt x="355717" y="612938"/>
                </a:lnTo>
                <a:lnTo>
                  <a:pt x="409819" y="625092"/>
                </a:lnTo>
                <a:lnTo>
                  <a:pt x="466417" y="634781"/>
                </a:lnTo>
                <a:lnTo>
                  <a:pt x="525237" y="641868"/>
                </a:lnTo>
                <a:lnTo>
                  <a:pt x="586010" y="646219"/>
                </a:lnTo>
                <a:lnTo>
                  <a:pt x="648462" y="647700"/>
                </a:lnTo>
                <a:lnTo>
                  <a:pt x="710787" y="646219"/>
                </a:lnTo>
                <a:lnTo>
                  <a:pt x="771447" y="641868"/>
                </a:lnTo>
                <a:lnTo>
                  <a:pt x="830170" y="634781"/>
                </a:lnTo>
                <a:lnTo>
                  <a:pt x="886683" y="625092"/>
                </a:lnTo>
                <a:lnTo>
                  <a:pt x="940712" y="612938"/>
                </a:lnTo>
                <a:lnTo>
                  <a:pt x="991987" y="598453"/>
                </a:lnTo>
                <a:lnTo>
                  <a:pt x="1040233" y="581771"/>
                </a:lnTo>
                <a:lnTo>
                  <a:pt x="1085179" y="563028"/>
                </a:lnTo>
                <a:lnTo>
                  <a:pt x="1126551" y="542359"/>
                </a:lnTo>
                <a:lnTo>
                  <a:pt x="1164076" y="519898"/>
                </a:lnTo>
                <a:lnTo>
                  <a:pt x="1197483" y="495781"/>
                </a:lnTo>
                <a:lnTo>
                  <a:pt x="1226499" y="470142"/>
                </a:lnTo>
                <a:lnTo>
                  <a:pt x="1270265" y="414840"/>
                </a:lnTo>
                <a:lnTo>
                  <a:pt x="1293193" y="355072"/>
                </a:lnTo>
                <a:lnTo>
                  <a:pt x="1296162" y="323849"/>
                </a:lnTo>
                <a:close/>
              </a:path>
            </a:pathLst>
          </a:custGeom>
          <a:solidFill>
            <a:srgbClr val="00A2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66379" y="4177284"/>
            <a:ext cx="1312545" cy="664845"/>
          </a:xfrm>
          <a:custGeom>
            <a:avLst/>
            <a:gdLst/>
            <a:ahLst/>
            <a:cxnLst/>
            <a:rect l="l" t="t" r="r" b="b"/>
            <a:pathLst>
              <a:path w="1312545" h="664845">
                <a:moveTo>
                  <a:pt x="8381" y="324612"/>
                </a:moveTo>
                <a:lnTo>
                  <a:pt x="6095" y="324612"/>
                </a:lnTo>
                <a:lnTo>
                  <a:pt x="3809" y="325374"/>
                </a:lnTo>
                <a:lnTo>
                  <a:pt x="3047" y="326898"/>
                </a:lnTo>
                <a:lnTo>
                  <a:pt x="1523" y="328422"/>
                </a:lnTo>
                <a:lnTo>
                  <a:pt x="0" y="330708"/>
                </a:lnTo>
                <a:lnTo>
                  <a:pt x="761" y="332994"/>
                </a:lnTo>
                <a:lnTo>
                  <a:pt x="761" y="332232"/>
                </a:lnTo>
                <a:lnTo>
                  <a:pt x="8381" y="324612"/>
                </a:lnTo>
                <a:close/>
              </a:path>
              <a:path w="1312545" h="664845">
                <a:moveTo>
                  <a:pt x="1312164" y="340613"/>
                </a:moveTo>
                <a:lnTo>
                  <a:pt x="1312164" y="323088"/>
                </a:lnTo>
                <a:lnTo>
                  <a:pt x="1311402" y="314705"/>
                </a:lnTo>
                <a:lnTo>
                  <a:pt x="1301141" y="272561"/>
                </a:lnTo>
                <a:lnTo>
                  <a:pt x="1282944" y="233907"/>
                </a:lnTo>
                <a:lnTo>
                  <a:pt x="1257694" y="198640"/>
                </a:lnTo>
                <a:lnTo>
                  <a:pt x="1226275" y="166654"/>
                </a:lnTo>
                <a:lnTo>
                  <a:pt x="1189570" y="137845"/>
                </a:lnTo>
                <a:lnTo>
                  <a:pt x="1148463" y="112109"/>
                </a:lnTo>
                <a:lnTo>
                  <a:pt x="1103836" y="89341"/>
                </a:lnTo>
                <a:lnTo>
                  <a:pt x="1056574" y="69437"/>
                </a:lnTo>
                <a:lnTo>
                  <a:pt x="1007560" y="52292"/>
                </a:lnTo>
                <a:lnTo>
                  <a:pt x="957678" y="37802"/>
                </a:lnTo>
                <a:lnTo>
                  <a:pt x="907810" y="25862"/>
                </a:lnTo>
                <a:lnTo>
                  <a:pt x="858840" y="16368"/>
                </a:lnTo>
                <a:lnTo>
                  <a:pt x="811651" y="9216"/>
                </a:lnTo>
                <a:lnTo>
                  <a:pt x="767128" y="4300"/>
                </a:lnTo>
                <a:lnTo>
                  <a:pt x="726153" y="1517"/>
                </a:lnTo>
                <a:lnTo>
                  <a:pt x="689610" y="761"/>
                </a:lnTo>
                <a:lnTo>
                  <a:pt x="656082" y="0"/>
                </a:lnTo>
                <a:lnTo>
                  <a:pt x="620783" y="799"/>
                </a:lnTo>
                <a:lnTo>
                  <a:pt x="586112" y="1528"/>
                </a:lnTo>
                <a:lnTo>
                  <a:pt x="545476" y="4275"/>
                </a:lnTo>
                <a:lnTo>
                  <a:pt x="501478" y="9101"/>
                </a:lnTo>
                <a:lnTo>
                  <a:pt x="454949" y="16107"/>
                </a:lnTo>
                <a:lnTo>
                  <a:pt x="406723" y="25391"/>
                </a:lnTo>
                <a:lnTo>
                  <a:pt x="357632" y="37053"/>
                </a:lnTo>
                <a:lnTo>
                  <a:pt x="308508" y="51192"/>
                </a:lnTo>
                <a:lnTo>
                  <a:pt x="260184" y="67908"/>
                </a:lnTo>
                <a:lnTo>
                  <a:pt x="213493" y="87300"/>
                </a:lnTo>
                <a:lnTo>
                  <a:pt x="169266" y="109467"/>
                </a:lnTo>
                <a:lnTo>
                  <a:pt x="128337" y="134510"/>
                </a:lnTo>
                <a:lnTo>
                  <a:pt x="91537" y="162526"/>
                </a:lnTo>
                <a:lnTo>
                  <a:pt x="59700" y="193617"/>
                </a:lnTo>
                <a:lnTo>
                  <a:pt x="33657" y="227880"/>
                </a:lnTo>
                <a:lnTo>
                  <a:pt x="14228" y="265460"/>
                </a:lnTo>
                <a:lnTo>
                  <a:pt x="2285" y="306324"/>
                </a:lnTo>
                <a:lnTo>
                  <a:pt x="761" y="323850"/>
                </a:lnTo>
                <a:lnTo>
                  <a:pt x="761" y="329565"/>
                </a:lnTo>
                <a:lnTo>
                  <a:pt x="1523" y="328422"/>
                </a:lnTo>
                <a:lnTo>
                  <a:pt x="3047" y="326898"/>
                </a:lnTo>
                <a:lnTo>
                  <a:pt x="3809" y="325374"/>
                </a:lnTo>
                <a:lnTo>
                  <a:pt x="6095" y="324612"/>
                </a:lnTo>
                <a:lnTo>
                  <a:pt x="8381" y="324612"/>
                </a:lnTo>
                <a:lnTo>
                  <a:pt x="8381" y="340614"/>
                </a:lnTo>
                <a:lnTo>
                  <a:pt x="16001" y="332232"/>
                </a:lnTo>
                <a:lnTo>
                  <a:pt x="30611" y="268049"/>
                </a:lnTo>
                <a:lnTo>
                  <a:pt x="50804" y="230946"/>
                </a:lnTo>
                <a:lnTo>
                  <a:pt x="77968" y="197196"/>
                </a:lnTo>
                <a:lnTo>
                  <a:pt x="111206" y="166695"/>
                </a:lnTo>
                <a:lnTo>
                  <a:pt x="149618" y="139338"/>
                </a:lnTo>
                <a:lnTo>
                  <a:pt x="192308" y="115021"/>
                </a:lnTo>
                <a:lnTo>
                  <a:pt x="238377" y="93638"/>
                </a:lnTo>
                <a:lnTo>
                  <a:pt x="286926" y="75085"/>
                </a:lnTo>
                <a:lnTo>
                  <a:pt x="337058" y="59258"/>
                </a:lnTo>
                <a:lnTo>
                  <a:pt x="387873" y="46052"/>
                </a:lnTo>
                <a:lnTo>
                  <a:pt x="438476" y="35363"/>
                </a:lnTo>
                <a:lnTo>
                  <a:pt x="487966" y="27085"/>
                </a:lnTo>
                <a:lnTo>
                  <a:pt x="535446" y="21115"/>
                </a:lnTo>
                <a:lnTo>
                  <a:pt x="580018" y="17347"/>
                </a:lnTo>
                <a:lnTo>
                  <a:pt x="620783" y="15678"/>
                </a:lnTo>
                <a:lnTo>
                  <a:pt x="656844" y="16001"/>
                </a:lnTo>
                <a:lnTo>
                  <a:pt x="689610" y="16764"/>
                </a:lnTo>
                <a:lnTo>
                  <a:pt x="726153" y="18456"/>
                </a:lnTo>
                <a:lnTo>
                  <a:pt x="758461" y="19894"/>
                </a:lnTo>
                <a:lnTo>
                  <a:pt x="799122" y="23682"/>
                </a:lnTo>
                <a:lnTo>
                  <a:pt x="843375" y="29753"/>
                </a:lnTo>
                <a:lnTo>
                  <a:pt x="890234" y="38205"/>
                </a:lnTo>
                <a:lnTo>
                  <a:pt x="938716" y="49140"/>
                </a:lnTo>
                <a:lnTo>
                  <a:pt x="987835" y="62657"/>
                </a:lnTo>
                <a:lnTo>
                  <a:pt x="1036607" y="78855"/>
                </a:lnTo>
                <a:lnTo>
                  <a:pt x="1084048" y="97836"/>
                </a:lnTo>
                <a:lnTo>
                  <a:pt x="1129174" y="119698"/>
                </a:lnTo>
                <a:lnTo>
                  <a:pt x="1170999" y="144542"/>
                </a:lnTo>
                <a:lnTo>
                  <a:pt x="1208539" y="172469"/>
                </a:lnTo>
                <a:lnTo>
                  <a:pt x="1240810" y="203577"/>
                </a:lnTo>
                <a:lnTo>
                  <a:pt x="1266827" y="237966"/>
                </a:lnTo>
                <a:lnTo>
                  <a:pt x="1285606" y="275738"/>
                </a:lnTo>
                <a:lnTo>
                  <a:pt x="1296162" y="316991"/>
                </a:lnTo>
                <a:lnTo>
                  <a:pt x="1296162" y="324611"/>
                </a:lnTo>
                <a:lnTo>
                  <a:pt x="1296923" y="332231"/>
                </a:lnTo>
                <a:lnTo>
                  <a:pt x="1296923" y="401361"/>
                </a:lnTo>
                <a:lnTo>
                  <a:pt x="1301943" y="390307"/>
                </a:lnTo>
                <a:lnTo>
                  <a:pt x="1311402" y="349757"/>
                </a:lnTo>
                <a:lnTo>
                  <a:pt x="1312164" y="340613"/>
                </a:lnTo>
                <a:close/>
              </a:path>
              <a:path w="1312545" h="664845">
                <a:moveTo>
                  <a:pt x="16001" y="402452"/>
                </a:moveTo>
                <a:lnTo>
                  <a:pt x="16001" y="336804"/>
                </a:lnTo>
                <a:lnTo>
                  <a:pt x="12953" y="340614"/>
                </a:lnTo>
                <a:lnTo>
                  <a:pt x="8381" y="340614"/>
                </a:lnTo>
                <a:lnTo>
                  <a:pt x="8381" y="324612"/>
                </a:lnTo>
                <a:lnTo>
                  <a:pt x="761" y="332232"/>
                </a:lnTo>
                <a:lnTo>
                  <a:pt x="761" y="341376"/>
                </a:lnTo>
                <a:lnTo>
                  <a:pt x="2285" y="358902"/>
                </a:lnTo>
                <a:lnTo>
                  <a:pt x="14241" y="399028"/>
                </a:lnTo>
                <a:lnTo>
                  <a:pt x="16001" y="402452"/>
                </a:lnTo>
                <a:close/>
              </a:path>
              <a:path w="1312545" h="664845">
                <a:moveTo>
                  <a:pt x="1296923" y="401361"/>
                </a:moveTo>
                <a:lnTo>
                  <a:pt x="1296923" y="332231"/>
                </a:lnTo>
                <a:lnTo>
                  <a:pt x="1296162" y="340613"/>
                </a:lnTo>
                <a:lnTo>
                  <a:pt x="1296162" y="348233"/>
                </a:lnTo>
                <a:lnTo>
                  <a:pt x="1285749" y="388516"/>
                </a:lnTo>
                <a:lnTo>
                  <a:pt x="1267619" y="425470"/>
                </a:lnTo>
                <a:lnTo>
                  <a:pt x="1242641" y="459192"/>
                </a:lnTo>
                <a:lnTo>
                  <a:pt x="1211682" y="489780"/>
                </a:lnTo>
                <a:lnTo>
                  <a:pt x="1175610" y="517330"/>
                </a:lnTo>
                <a:lnTo>
                  <a:pt x="1135293" y="541941"/>
                </a:lnTo>
                <a:lnTo>
                  <a:pt x="1091599" y="563708"/>
                </a:lnTo>
                <a:lnTo>
                  <a:pt x="1045397" y="582729"/>
                </a:lnTo>
                <a:lnTo>
                  <a:pt x="997553" y="599102"/>
                </a:lnTo>
                <a:lnTo>
                  <a:pt x="948937" y="612923"/>
                </a:lnTo>
                <a:lnTo>
                  <a:pt x="900415" y="624289"/>
                </a:lnTo>
                <a:lnTo>
                  <a:pt x="852856" y="633298"/>
                </a:lnTo>
                <a:lnTo>
                  <a:pt x="807128" y="640046"/>
                </a:lnTo>
                <a:lnTo>
                  <a:pt x="764099" y="644631"/>
                </a:lnTo>
                <a:lnTo>
                  <a:pt x="724637" y="647150"/>
                </a:lnTo>
                <a:lnTo>
                  <a:pt x="689610" y="647700"/>
                </a:lnTo>
                <a:lnTo>
                  <a:pt x="656082" y="648462"/>
                </a:lnTo>
                <a:lnTo>
                  <a:pt x="623316" y="647700"/>
                </a:lnTo>
                <a:lnTo>
                  <a:pt x="588580" y="647168"/>
                </a:lnTo>
                <a:lnTo>
                  <a:pt x="549521" y="644702"/>
                </a:lnTo>
                <a:lnTo>
                  <a:pt x="506977" y="640211"/>
                </a:lnTo>
                <a:lnTo>
                  <a:pt x="461788" y="633602"/>
                </a:lnTo>
                <a:lnTo>
                  <a:pt x="414790" y="624786"/>
                </a:lnTo>
                <a:lnTo>
                  <a:pt x="366823" y="613668"/>
                </a:lnTo>
                <a:lnTo>
                  <a:pt x="318724" y="600160"/>
                </a:lnTo>
                <a:lnTo>
                  <a:pt x="271333" y="584168"/>
                </a:lnTo>
                <a:lnTo>
                  <a:pt x="225488" y="565601"/>
                </a:lnTo>
                <a:lnTo>
                  <a:pt x="182028" y="544368"/>
                </a:lnTo>
                <a:lnTo>
                  <a:pt x="141790" y="520377"/>
                </a:lnTo>
                <a:lnTo>
                  <a:pt x="105613" y="493537"/>
                </a:lnTo>
                <a:lnTo>
                  <a:pt x="74336" y="463756"/>
                </a:lnTo>
                <a:lnTo>
                  <a:pt x="48797" y="430943"/>
                </a:lnTo>
                <a:lnTo>
                  <a:pt x="29835" y="395006"/>
                </a:lnTo>
                <a:lnTo>
                  <a:pt x="18287" y="355854"/>
                </a:lnTo>
                <a:lnTo>
                  <a:pt x="16763" y="348234"/>
                </a:lnTo>
                <a:lnTo>
                  <a:pt x="16763" y="339852"/>
                </a:lnTo>
                <a:lnTo>
                  <a:pt x="16001" y="332232"/>
                </a:lnTo>
                <a:lnTo>
                  <a:pt x="8381" y="340614"/>
                </a:lnTo>
                <a:lnTo>
                  <a:pt x="12953" y="340614"/>
                </a:lnTo>
                <a:lnTo>
                  <a:pt x="16001" y="336804"/>
                </a:lnTo>
                <a:lnTo>
                  <a:pt x="16001" y="402452"/>
                </a:lnTo>
                <a:lnTo>
                  <a:pt x="58375" y="469535"/>
                </a:lnTo>
                <a:lnTo>
                  <a:pt x="89108" y="500163"/>
                </a:lnTo>
                <a:lnTo>
                  <a:pt x="124632" y="527828"/>
                </a:lnTo>
                <a:lnTo>
                  <a:pt x="164212" y="552629"/>
                </a:lnTo>
                <a:lnTo>
                  <a:pt x="207111" y="574665"/>
                </a:lnTo>
                <a:lnTo>
                  <a:pt x="252596" y="594032"/>
                </a:lnTo>
                <a:lnTo>
                  <a:pt x="299928" y="610830"/>
                </a:lnTo>
                <a:lnTo>
                  <a:pt x="348374" y="625156"/>
                </a:lnTo>
                <a:lnTo>
                  <a:pt x="397196" y="637108"/>
                </a:lnTo>
                <a:lnTo>
                  <a:pt x="445660" y="646785"/>
                </a:lnTo>
                <a:lnTo>
                  <a:pt x="493029" y="654284"/>
                </a:lnTo>
                <a:lnTo>
                  <a:pt x="538567" y="659703"/>
                </a:lnTo>
                <a:lnTo>
                  <a:pt x="581540" y="663141"/>
                </a:lnTo>
                <a:lnTo>
                  <a:pt x="620783" y="664678"/>
                </a:lnTo>
                <a:lnTo>
                  <a:pt x="623316" y="664681"/>
                </a:lnTo>
                <a:lnTo>
                  <a:pt x="656844" y="664464"/>
                </a:lnTo>
                <a:lnTo>
                  <a:pt x="722376" y="662957"/>
                </a:lnTo>
                <a:lnTo>
                  <a:pt x="797504" y="657587"/>
                </a:lnTo>
                <a:lnTo>
                  <a:pt x="839971" y="651864"/>
                </a:lnTo>
                <a:lnTo>
                  <a:pt x="884857" y="643992"/>
                </a:lnTo>
                <a:lnTo>
                  <a:pt x="931337" y="633883"/>
                </a:lnTo>
                <a:lnTo>
                  <a:pt x="978583" y="621449"/>
                </a:lnTo>
                <a:lnTo>
                  <a:pt x="1025771" y="606600"/>
                </a:lnTo>
                <a:lnTo>
                  <a:pt x="1072072" y="589249"/>
                </a:lnTo>
                <a:lnTo>
                  <a:pt x="1116660" y="569308"/>
                </a:lnTo>
                <a:lnTo>
                  <a:pt x="1158709" y="546687"/>
                </a:lnTo>
                <a:lnTo>
                  <a:pt x="1197393" y="521299"/>
                </a:lnTo>
                <a:lnTo>
                  <a:pt x="1231885" y="493056"/>
                </a:lnTo>
                <a:lnTo>
                  <a:pt x="1261358" y="461868"/>
                </a:lnTo>
                <a:lnTo>
                  <a:pt x="1284986" y="427648"/>
                </a:lnTo>
                <a:lnTo>
                  <a:pt x="1296923" y="401361"/>
                </a:lnTo>
                <a:close/>
              </a:path>
            </a:pathLst>
          </a:custGeom>
          <a:solidFill>
            <a:srgbClr val="405D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972958" y="4274311"/>
            <a:ext cx="700405" cy="4508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24130">
              <a:lnSpc>
                <a:spcPts val="1670"/>
              </a:lnSpc>
              <a:spcBef>
                <a:spcPts val="160"/>
              </a:spcBef>
            </a:pPr>
            <a:r>
              <a:rPr dirty="0" sz="1400" spc="-5" b="1">
                <a:solidFill>
                  <a:srgbClr val="FFFFFF"/>
                </a:solidFill>
                <a:latin typeface="Corbel"/>
                <a:cs typeface="Corbel"/>
              </a:rPr>
              <a:t>Total </a:t>
            </a:r>
            <a:r>
              <a:rPr dirty="0" sz="1400" spc="-10" b="1">
                <a:solidFill>
                  <a:srgbClr val="FFFFFF"/>
                </a:solidFill>
                <a:latin typeface="Corbel"/>
                <a:cs typeface="Corbel"/>
              </a:rPr>
              <a:t>16  </a:t>
            </a:r>
            <a:r>
              <a:rPr dirty="0" sz="1400" spc="-5" b="1">
                <a:solidFill>
                  <a:srgbClr val="FFFFFF"/>
                </a:solidFill>
                <a:latin typeface="Corbel"/>
                <a:cs typeface="Corbel"/>
              </a:rPr>
              <a:t>semanas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14941" y="3725417"/>
            <a:ext cx="1871980" cy="432434"/>
          </a:xfrm>
          <a:custGeom>
            <a:avLst/>
            <a:gdLst/>
            <a:ahLst/>
            <a:cxnLst/>
            <a:rect l="l" t="t" r="r" b="b"/>
            <a:pathLst>
              <a:path w="1871979" h="432435">
                <a:moveTo>
                  <a:pt x="0" y="0"/>
                </a:moveTo>
                <a:lnTo>
                  <a:pt x="0" y="432053"/>
                </a:lnTo>
                <a:lnTo>
                  <a:pt x="1871471" y="432053"/>
                </a:lnTo>
                <a:lnTo>
                  <a:pt x="18714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07321" y="3717035"/>
            <a:ext cx="1887220" cy="448309"/>
          </a:xfrm>
          <a:custGeom>
            <a:avLst/>
            <a:gdLst/>
            <a:ahLst/>
            <a:cxnLst/>
            <a:rect l="l" t="t" r="r" b="b"/>
            <a:pathLst>
              <a:path w="1887220" h="448310">
                <a:moveTo>
                  <a:pt x="1886712" y="445008"/>
                </a:moveTo>
                <a:lnTo>
                  <a:pt x="1886712" y="3810"/>
                </a:lnTo>
                <a:lnTo>
                  <a:pt x="1883664" y="0"/>
                </a:lnTo>
                <a:lnTo>
                  <a:pt x="3047" y="0"/>
                </a:lnTo>
                <a:lnTo>
                  <a:pt x="0" y="3810"/>
                </a:lnTo>
                <a:lnTo>
                  <a:pt x="0" y="445008"/>
                </a:lnTo>
                <a:lnTo>
                  <a:pt x="3048" y="448056"/>
                </a:lnTo>
                <a:lnTo>
                  <a:pt x="7619" y="448056"/>
                </a:lnTo>
                <a:lnTo>
                  <a:pt x="7620" y="16002"/>
                </a:lnTo>
                <a:lnTo>
                  <a:pt x="15239" y="8382"/>
                </a:lnTo>
                <a:lnTo>
                  <a:pt x="15239" y="16002"/>
                </a:lnTo>
                <a:lnTo>
                  <a:pt x="1870710" y="16002"/>
                </a:lnTo>
                <a:lnTo>
                  <a:pt x="1870710" y="8382"/>
                </a:lnTo>
                <a:lnTo>
                  <a:pt x="1879092" y="16002"/>
                </a:lnTo>
                <a:lnTo>
                  <a:pt x="1879092" y="448056"/>
                </a:lnTo>
                <a:lnTo>
                  <a:pt x="1883664" y="448056"/>
                </a:lnTo>
                <a:lnTo>
                  <a:pt x="1886712" y="445008"/>
                </a:lnTo>
                <a:close/>
              </a:path>
              <a:path w="1887220" h="448310">
                <a:moveTo>
                  <a:pt x="15239" y="16002"/>
                </a:moveTo>
                <a:lnTo>
                  <a:pt x="15239" y="8382"/>
                </a:lnTo>
                <a:lnTo>
                  <a:pt x="7620" y="16002"/>
                </a:lnTo>
                <a:lnTo>
                  <a:pt x="15239" y="16002"/>
                </a:lnTo>
                <a:close/>
              </a:path>
              <a:path w="1887220" h="448310">
                <a:moveTo>
                  <a:pt x="15239" y="432054"/>
                </a:moveTo>
                <a:lnTo>
                  <a:pt x="15239" y="16002"/>
                </a:lnTo>
                <a:lnTo>
                  <a:pt x="7620" y="16002"/>
                </a:lnTo>
                <a:lnTo>
                  <a:pt x="7620" y="432054"/>
                </a:lnTo>
                <a:lnTo>
                  <a:pt x="15239" y="432054"/>
                </a:lnTo>
                <a:close/>
              </a:path>
              <a:path w="1887220" h="448310">
                <a:moveTo>
                  <a:pt x="1879092" y="432054"/>
                </a:moveTo>
                <a:lnTo>
                  <a:pt x="7620" y="432054"/>
                </a:lnTo>
                <a:lnTo>
                  <a:pt x="15239" y="440436"/>
                </a:lnTo>
                <a:lnTo>
                  <a:pt x="15239" y="448056"/>
                </a:lnTo>
                <a:lnTo>
                  <a:pt x="1870710" y="448056"/>
                </a:lnTo>
                <a:lnTo>
                  <a:pt x="1870710" y="440436"/>
                </a:lnTo>
                <a:lnTo>
                  <a:pt x="1879092" y="432054"/>
                </a:lnTo>
                <a:close/>
              </a:path>
              <a:path w="1887220" h="448310">
                <a:moveTo>
                  <a:pt x="15239" y="448056"/>
                </a:moveTo>
                <a:lnTo>
                  <a:pt x="15239" y="440436"/>
                </a:lnTo>
                <a:lnTo>
                  <a:pt x="7620" y="432054"/>
                </a:lnTo>
                <a:lnTo>
                  <a:pt x="7619" y="448056"/>
                </a:lnTo>
                <a:lnTo>
                  <a:pt x="15239" y="448056"/>
                </a:lnTo>
                <a:close/>
              </a:path>
              <a:path w="1887220" h="448310">
                <a:moveTo>
                  <a:pt x="1879092" y="16002"/>
                </a:moveTo>
                <a:lnTo>
                  <a:pt x="1870710" y="8382"/>
                </a:lnTo>
                <a:lnTo>
                  <a:pt x="1870710" y="16002"/>
                </a:lnTo>
                <a:lnTo>
                  <a:pt x="1879092" y="16002"/>
                </a:lnTo>
                <a:close/>
              </a:path>
              <a:path w="1887220" h="448310">
                <a:moveTo>
                  <a:pt x="1879092" y="432054"/>
                </a:moveTo>
                <a:lnTo>
                  <a:pt x="1879092" y="16002"/>
                </a:lnTo>
                <a:lnTo>
                  <a:pt x="1870710" y="16002"/>
                </a:lnTo>
                <a:lnTo>
                  <a:pt x="1870710" y="432054"/>
                </a:lnTo>
                <a:lnTo>
                  <a:pt x="1879092" y="432054"/>
                </a:lnTo>
                <a:close/>
              </a:path>
              <a:path w="1887220" h="448310">
                <a:moveTo>
                  <a:pt x="1879092" y="448056"/>
                </a:moveTo>
                <a:lnTo>
                  <a:pt x="1879092" y="432054"/>
                </a:lnTo>
                <a:lnTo>
                  <a:pt x="1870710" y="440436"/>
                </a:lnTo>
                <a:lnTo>
                  <a:pt x="1870710" y="448056"/>
                </a:lnTo>
                <a:lnTo>
                  <a:pt x="1879092" y="44805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226443" y="3707383"/>
            <a:ext cx="1648460" cy="528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ininterrumpidas y a</a:t>
            </a:r>
            <a:r>
              <a:rPr dirty="0" sz="1100" spc="-45" b="1">
                <a:solidFill>
                  <a:srgbClr val="00A29D"/>
                </a:solidFill>
                <a:latin typeface="Corbel"/>
                <a:cs typeface="Corbel"/>
              </a:rPr>
              <a:t>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tiempo  completo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después de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la 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resolución.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63034" y="4210309"/>
            <a:ext cx="157480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POR CADA</a:t>
            </a:r>
            <a:r>
              <a:rPr dirty="0" sz="1100" spc="-30" b="1">
                <a:solidFill>
                  <a:srgbClr val="00A29D"/>
                </a:solidFill>
                <a:latin typeface="Corbel"/>
                <a:cs typeface="Corbel"/>
              </a:rPr>
              <a:t>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PROGENITOR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27750" y="5233675"/>
            <a:ext cx="2101850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Cada progenitor podrá disfrutar de  un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máximo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de 10 semanas 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voluntarias,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quedando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las 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restantes a disposición del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 otro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79043" y="3725417"/>
            <a:ext cx="1871980" cy="432434"/>
          </a:xfrm>
          <a:custGeom>
            <a:avLst/>
            <a:gdLst/>
            <a:ahLst/>
            <a:cxnLst/>
            <a:rect l="l" t="t" r="r" b="b"/>
            <a:pathLst>
              <a:path w="1871979" h="432435">
                <a:moveTo>
                  <a:pt x="0" y="0"/>
                </a:moveTo>
                <a:lnTo>
                  <a:pt x="0" y="432053"/>
                </a:lnTo>
                <a:lnTo>
                  <a:pt x="1871472" y="432053"/>
                </a:lnTo>
                <a:lnTo>
                  <a:pt x="18714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71410" y="3717035"/>
            <a:ext cx="1887855" cy="448309"/>
          </a:xfrm>
          <a:custGeom>
            <a:avLst/>
            <a:gdLst/>
            <a:ahLst/>
            <a:cxnLst/>
            <a:rect l="l" t="t" r="r" b="b"/>
            <a:pathLst>
              <a:path w="1887854" h="448310">
                <a:moveTo>
                  <a:pt x="1887474" y="445008"/>
                </a:moveTo>
                <a:lnTo>
                  <a:pt x="1887474" y="3810"/>
                </a:lnTo>
                <a:lnTo>
                  <a:pt x="1883664" y="0"/>
                </a:lnTo>
                <a:lnTo>
                  <a:pt x="3809" y="0"/>
                </a:lnTo>
                <a:lnTo>
                  <a:pt x="0" y="3810"/>
                </a:lnTo>
                <a:lnTo>
                  <a:pt x="0" y="445008"/>
                </a:lnTo>
                <a:lnTo>
                  <a:pt x="3810" y="448056"/>
                </a:lnTo>
                <a:lnTo>
                  <a:pt x="7619" y="448056"/>
                </a:lnTo>
                <a:lnTo>
                  <a:pt x="7620" y="16002"/>
                </a:lnTo>
                <a:lnTo>
                  <a:pt x="16001" y="8382"/>
                </a:lnTo>
                <a:lnTo>
                  <a:pt x="16001" y="16002"/>
                </a:lnTo>
                <a:lnTo>
                  <a:pt x="1871472" y="16002"/>
                </a:lnTo>
                <a:lnTo>
                  <a:pt x="1871472" y="8382"/>
                </a:lnTo>
                <a:lnTo>
                  <a:pt x="1879092" y="16002"/>
                </a:lnTo>
                <a:lnTo>
                  <a:pt x="1879092" y="448056"/>
                </a:lnTo>
                <a:lnTo>
                  <a:pt x="1883664" y="448056"/>
                </a:lnTo>
                <a:lnTo>
                  <a:pt x="1887474" y="445008"/>
                </a:lnTo>
                <a:close/>
              </a:path>
              <a:path w="1887854" h="448310">
                <a:moveTo>
                  <a:pt x="16001" y="16002"/>
                </a:moveTo>
                <a:lnTo>
                  <a:pt x="16001" y="8382"/>
                </a:lnTo>
                <a:lnTo>
                  <a:pt x="7620" y="16002"/>
                </a:lnTo>
                <a:lnTo>
                  <a:pt x="16001" y="16002"/>
                </a:lnTo>
                <a:close/>
              </a:path>
              <a:path w="1887854" h="448310">
                <a:moveTo>
                  <a:pt x="16001" y="432054"/>
                </a:moveTo>
                <a:lnTo>
                  <a:pt x="16001" y="16002"/>
                </a:lnTo>
                <a:lnTo>
                  <a:pt x="7620" y="16002"/>
                </a:lnTo>
                <a:lnTo>
                  <a:pt x="7620" y="432054"/>
                </a:lnTo>
                <a:lnTo>
                  <a:pt x="16001" y="432054"/>
                </a:lnTo>
                <a:close/>
              </a:path>
              <a:path w="1887854" h="448310">
                <a:moveTo>
                  <a:pt x="1879092" y="432054"/>
                </a:moveTo>
                <a:lnTo>
                  <a:pt x="7620" y="432054"/>
                </a:lnTo>
                <a:lnTo>
                  <a:pt x="16001" y="440436"/>
                </a:lnTo>
                <a:lnTo>
                  <a:pt x="16001" y="448056"/>
                </a:lnTo>
                <a:lnTo>
                  <a:pt x="1871472" y="448056"/>
                </a:lnTo>
                <a:lnTo>
                  <a:pt x="1871472" y="440436"/>
                </a:lnTo>
                <a:lnTo>
                  <a:pt x="1879092" y="432054"/>
                </a:lnTo>
                <a:close/>
              </a:path>
              <a:path w="1887854" h="448310">
                <a:moveTo>
                  <a:pt x="16001" y="448056"/>
                </a:moveTo>
                <a:lnTo>
                  <a:pt x="16001" y="440436"/>
                </a:lnTo>
                <a:lnTo>
                  <a:pt x="7620" y="432054"/>
                </a:lnTo>
                <a:lnTo>
                  <a:pt x="7619" y="448056"/>
                </a:lnTo>
                <a:lnTo>
                  <a:pt x="16001" y="448056"/>
                </a:lnTo>
                <a:close/>
              </a:path>
              <a:path w="1887854" h="448310">
                <a:moveTo>
                  <a:pt x="1879092" y="16002"/>
                </a:moveTo>
                <a:lnTo>
                  <a:pt x="1871472" y="8382"/>
                </a:lnTo>
                <a:lnTo>
                  <a:pt x="1871472" y="16002"/>
                </a:lnTo>
                <a:lnTo>
                  <a:pt x="1879092" y="16002"/>
                </a:lnTo>
                <a:close/>
              </a:path>
              <a:path w="1887854" h="448310">
                <a:moveTo>
                  <a:pt x="1879092" y="432054"/>
                </a:moveTo>
                <a:lnTo>
                  <a:pt x="1879092" y="16002"/>
                </a:lnTo>
                <a:lnTo>
                  <a:pt x="1871472" y="16002"/>
                </a:lnTo>
                <a:lnTo>
                  <a:pt x="1871472" y="432054"/>
                </a:lnTo>
                <a:lnTo>
                  <a:pt x="1879092" y="432054"/>
                </a:lnTo>
                <a:close/>
              </a:path>
              <a:path w="1887854" h="448310">
                <a:moveTo>
                  <a:pt x="1879092" y="448056"/>
                </a:moveTo>
                <a:lnTo>
                  <a:pt x="1879092" y="432054"/>
                </a:lnTo>
                <a:lnTo>
                  <a:pt x="1871472" y="440436"/>
                </a:lnTo>
                <a:lnTo>
                  <a:pt x="1871472" y="448056"/>
                </a:lnTo>
                <a:lnTo>
                  <a:pt x="1879092" y="44805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681105" y="2605379"/>
            <a:ext cx="6737984" cy="1123315"/>
          </a:xfrm>
          <a:prstGeom prst="rect">
            <a:avLst/>
          </a:prstGeom>
        </p:spPr>
        <p:txBody>
          <a:bodyPr wrap="square" lIns="0" tIns="256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  <a:tabLst>
                <a:tab pos="3829050" algn="l"/>
              </a:tabLst>
            </a:pPr>
            <a:r>
              <a:rPr dirty="0" sz="3200" spc="-5" b="1">
                <a:solidFill>
                  <a:srgbClr val="009692"/>
                </a:solidFill>
                <a:latin typeface="Corbel"/>
                <a:cs typeface="Corbel"/>
              </a:rPr>
              <a:t>2019	2020</a:t>
            </a:r>
            <a:endParaRPr sz="3200">
              <a:latin typeface="Corbel"/>
              <a:cs typeface="Corbel"/>
            </a:endParaRPr>
          </a:p>
          <a:p>
            <a:pPr marL="1877060">
              <a:lnSpc>
                <a:spcPct val="100000"/>
              </a:lnSpc>
              <a:spcBef>
                <a:spcPts val="960"/>
              </a:spcBef>
              <a:tabLst>
                <a:tab pos="5741670" algn="l"/>
              </a:tabLst>
            </a:pPr>
            <a:r>
              <a:rPr dirty="0" sz="1600" b="1">
                <a:solidFill>
                  <a:srgbClr val="00A29D"/>
                </a:solidFill>
                <a:latin typeface="Corbel"/>
                <a:cs typeface="Corbel"/>
              </a:rPr>
              <a:t>6</a:t>
            </a:r>
            <a:r>
              <a:rPr dirty="0" sz="1600" spc="-110" b="1">
                <a:solidFill>
                  <a:srgbClr val="00A29D"/>
                </a:solidFill>
                <a:latin typeface="Corbel"/>
                <a:cs typeface="Corbel"/>
              </a:rPr>
              <a:t>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Obligatorias</a:t>
            </a:r>
            <a:r>
              <a:rPr dirty="0" sz="1100" spc="30" b="1">
                <a:solidFill>
                  <a:srgbClr val="00A29D"/>
                </a:solidFill>
                <a:latin typeface="Corbel"/>
                <a:cs typeface="Corbel"/>
              </a:rPr>
              <a:t>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e	</a:t>
            </a:r>
            <a:r>
              <a:rPr dirty="0" sz="1600" b="1">
                <a:solidFill>
                  <a:srgbClr val="00A29D"/>
                </a:solidFill>
                <a:latin typeface="Corbel"/>
                <a:cs typeface="Corbel"/>
              </a:rPr>
              <a:t>6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Obligatorias</a:t>
            </a:r>
            <a:r>
              <a:rPr dirty="0" sz="1100" spc="-125" b="1">
                <a:solidFill>
                  <a:srgbClr val="00A29D"/>
                </a:solidFill>
                <a:latin typeface="Corbel"/>
                <a:cs typeface="Corbel"/>
              </a:rPr>
              <a:t>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91307" y="3707383"/>
            <a:ext cx="1648460" cy="528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ininterrumpidas y a</a:t>
            </a:r>
            <a:r>
              <a:rPr dirty="0" sz="1100" spc="-45" b="1">
                <a:solidFill>
                  <a:srgbClr val="00A29D"/>
                </a:solidFill>
                <a:latin typeface="Corbel"/>
                <a:cs typeface="Corbel"/>
              </a:rPr>
              <a:t>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tiempo  completo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después de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la 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resolución.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27884" y="4210309"/>
            <a:ext cx="157480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POR CADA</a:t>
            </a:r>
            <a:r>
              <a:rPr dirty="0" sz="1100" spc="-30" b="1">
                <a:solidFill>
                  <a:srgbClr val="00A29D"/>
                </a:solidFill>
                <a:latin typeface="Corbel"/>
                <a:cs typeface="Corbel"/>
              </a:rPr>
              <a:t>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PROGENITOR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63467" y="5233675"/>
            <a:ext cx="2101850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Cada progenitor podrá disfrutar de  un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máximo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de 10 semanas 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voluntarias,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quedando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las 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restantes a disposición del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 otro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05335" y="4157471"/>
            <a:ext cx="1296670" cy="647700"/>
          </a:xfrm>
          <a:custGeom>
            <a:avLst/>
            <a:gdLst/>
            <a:ahLst/>
            <a:cxnLst/>
            <a:rect l="l" t="t" r="r" b="b"/>
            <a:pathLst>
              <a:path w="1296670" h="647700">
                <a:moveTo>
                  <a:pt x="1296162" y="323849"/>
                </a:moveTo>
                <a:lnTo>
                  <a:pt x="1284470" y="262252"/>
                </a:lnTo>
                <a:lnTo>
                  <a:pt x="1250850" y="204582"/>
                </a:lnTo>
                <a:lnTo>
                  <a:pt x="1197483" y="151918"/>
                </a:lnTo>
                <a:lnTo>
                  <a:pt x="1164076" y="127801"/>
                </a:lnTo>
                <a:lnTo>
                  <a:pt x="1126551" y="105340"/>
                </a:lnTo>
                <a:lnTo>
                  <a:pt x="1085179" y="84671"/>
                </a:lnTo>
                <a:lnTo>
                  <a:pt x="1040233" y="65928"/>
                </a:lnTo>
                <a:lnTo>
                  <a:pt x="991987" y="49246"/>
                </a:lnTo>
                <a:lnTo>
                  <a:pt x="940712" y="34761"/>
                </a:lnTo>
                <a:lnTo>
                  <a:pt x="886683" y="22607"/>
                </a:lnTo>
                <a:lnTo>
                  <a:pt x="830170" y="12918"/>
                </a:lnTo>
                <a:lnTo>
                  <a:pt x="771447" y="5831"/>
                </a:lnTo>
                <a:lnTo>
                  <a:pt x="710787" y="1480"/>
                </a:lnTo>
                <a:lnTo>
                  <a:pt x="648462" y="0"/>
                </a:lnTo>
                <a:lnTo>
                  <a:pt x="586010" y="1480"/>
                </a:lnTo>
                <a:lnTo>
                  <a:pt x="525237" y="5831"/>
                </a:lnTo>
                <a:lnTo>
                  <a:pt x="466417" y="12918"/>
                </a:lnTo>
                <a:lnTo>
                  <a:pt x="409819" y="22607"/>
                </a:lnTo>
                <a:lnTo>
                  <a:pt x="355717" y="34761"/>
                </a:lnTo>
                <a:lnTo>
                  <a:pt x="304381" y="49246"/>
                </a:lnTo>
                <a:lnTo>
                  <a:pt x="256083" y="65928"/>
                </a:lnTo>
                <a:lnTo>
                  <a:pt x="211096" y="84671"/>
                </a:lnTo>
                <a:lnTo>
                  <a:pt x="169690" y="105340"/>
                </a:lnTo>
                <a:lnTo>
                  <a:pt x="132138" y="127801"/>
                </a:lnTo>
                <a:lnTo>
                  <a:pt x="98711" y="151918"/>
                </a:lnTo>
                <a:lnTo>
                  <a:pt x="69681" y="177557"/>
                </a:lnTo>
                <a:lnTo>
                  <a:pt x="25900" y="232859"/>
                </a:lnTo>
                <a:lnTo>
                  <a:pt x="2968" y="292627"/>
                </a:lnTo>
                <a:lnTo>
                  <a:pt x="0" y="323850"/>
                </a:lnTo>
                <a:lnTo>
                  <a:pt x="2968" y="355072"/>
                </a:lnTo>
                <a:lnTo>
                  <a:pt x="25900" y="414840"/>
                </a:lnTo>
                <a:lnTo>
                  <a:pt x="69681" y="470142"/>
                </a:lnTo>
                <a:lnTo>
                  <a:pt x="98711" y="495781"/>
                </a:lnTo>
                <a:lnTo>
                  <a:pt x="132138" y="519898"/>
                </a:lnTo>
                <a:lnTo>
                  <a:pt x="169690" y="542359"/>
                </a:lnTo>
                <a:lnTo>
                  <a:pt x="211096" y="563028"/>
                </a:lnTo>
                <a:lnTo>
                  <a:pt x="256083" y="581771"/>
                </a:lnTo>
                <a:lnTo>
                  <a:pt x="304381" y="598453"/>
                </a:lnTo>
                <a:lnTo>
                  <a:pt x="355717" y="612938"/>
                </a:lnTo>
                <a:lnTo>
                  <a:pt x="409819" y="625092"/>
                </a:lnTo>
                <a:lnTo>
                  <a:pt x="466417" y="634781"/>
                </a:lnTo>
                <a:lnTo>
                  <a:pt x="525237" y="641868"/>
                </a:lnTo>
                <a:lnTo>
                  <a:pt x="586010" y="646219"/>
                </a:lnTo>
                <a:lnTo>
                  <a:pt x="648462" y="647700"/>
                </a:lnTo>
                <a:lnTo>
                  <a:pt x="710787" y="646219"/>
                </a:lnTo>
                <a:lnTo>
                  <a:pt x="771447" y="641868"/>
                </a:lnTo>
                <a:lnTo>
                  <a:pt x="830170" y="634781"/>
                </a:lnTo>
                <a:lnTo>
                  <a:pt x="886683" y="625092"/>
                </a:lnTo>
                <a:lnTo>
                  <a:pt x="940712" y="612938"/>
                </a:lnTo>
                <a:lnTo>
                  <a:pt x="991987" y="598453"/>
                </a:lnTo>
                <a:lnTo>
                  <a:pt x="1040233" y="581771"/>
                </a:lnTo>
                <a:lnTo>
                  <a:pt x="1085179" y="563028"/>
                </a:lnTo>
                <a:lnTo>
                  <a:pt x="1126551" y="542359"/>
                </a:lnTo>
                <a:lnTo>
                  <a:pt x="1164076" y="519898"/>
                </a:lnTo>
                <a:lnTo>
                  <a:pt x="1197483" y="495781"/>
                </a:lnTo>
                <a:lnTo>
                  <a:pt x="1226499" y="470142"/>
                </a:lnTo>
                <a:lnTo>
                  <a:pt x="1270265" y="414840"/>
                </a:lnTo>
                <a:lnTo>
                  <a:pt x="1293193" y="355072"/>
                </a:lnTo>
                <a:lnTo>
                  <a:pt x="1296162" y="323849"/>
                </a:lnTo>
                <a:close/>
              </a:path>
            </a:pathLst>
          </a:custGeom>
          <a:solidFill>
            <a:srgbClr val="00A2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497715" y="4149090"/>
            <a:ext cx="1311910" cy="664845"/>
          </a:xfrm>
          <a:custGeom>
            <a:avLst/>
            <a:gdLst/>
            <a:ahLst/>
            <a:cxnLst/>
            <a:rect l="l" t="t" r="r" b="b"/>
            <a:pathLst>
              <a:path w="1311909" h="664845">
                <a:moveTo>
                  <a:pt x="1311402" y="340613"/>
                </a:moveTo>
                <a:lnTo>
                  <a:pt x="1311402" y="323088"/>
                </a:lnTo>
                <a:lnTo>
                  <a:pt x="1310640" y="314705"/>
                </a:lnTo>
                <a:lnTo>
                  <a:pt x="1300533" y="272645"/>
                </a:lnTo>
                <a:lnTo>
                  <a:pt x="1282438" y="234034"/>
                </a:lnTo>
                <a:lnTo>
                  <a:pt x="1257244" y="198775"/>
                </a:lnTo>
                <a:lnTo>
                  <a:pt x="1225841" y="166768"/>
                </a:lnTo>
                <a:lnTo>
                  <a:pt x="1189121" y="137916"/>
                </a:lnTo>
                <a:lnTo>
                  <a:pt x="1147973" y="112122"/>
                </a:lnTo>
                <a:lnTo>
                  <a:pt x="1103288" y="89287"/>
                </a:lnTo>
                <a:lnTo>
                  <a:pt x="1055955" y="69313"/>
                </a:lnTo>
                <a:lnTo>
                  <a:pt x="1006866" y="52102"/>
                </a:lnTo>
                <a:lnTo>
                  <a:pt x="956911" y="37556"/>
                </a:lnTo>
                <a:lnTo>
                  <a:pt x="906980" y="25578"/>
                </a:lnTo>
                <a:lnTo>
                  <a:pt x="857963" y="16068"/>
                </a:lnTo>
                <a:lnTo>
                  <a:pt x="810751" y="8930"/>
                </a:lnTo>
                <a:lnTo>
                  <a:pt x="766234" y="4065"/>
                </a:lnTo>
                <a:lnTo>
                  <a:pt x="725303" y="1374"/>
                </a:lnTo>
                <a:lnTo>
                  <a:pt x="688848" y="761"/>
                </a:lnTo>
                <a:lnTo>
                  <a:pt x="655320" y="0"/>
                </a:lnTo>
                <a:lnTo>
                  <a:pt x="619967" y="796"/>
                </a:lnTo>
                <a:lnTo>
                  <a:pt x="585400" y="1450"/>
                </a:lnTo>
                <a:lnTo>
                  <a:pt x="544790" y="4145"/>
                </a:lnTo>
                <a:lnTo>
                  <a:pt x="500798" y="8943"/>
                </a:lnTo>
                <a:lnTo>
                  <a:pt x="454260" y="15941"/>
                </a:lnTo>
                <a:lnTo>
                  <a:pt x="406013" y="25233"/>
                </a:lnTo>
                <a:lnTo>
                  <a:pt x="356891" y="36916"/>
                </a:lnTo>
                <a:lnTo>
                  <a:pt x="307732" y="51085"/>
                </a:lnTo>
                <a:lnTo>
                  <a:pt x="259370" y="67837"/>
                </a:lnTo>
                <a:lnTo>
                  <a:pt x="212642" y="87267"/>
                </a:lnTo>
                <a:lnTo>
                  <a:pt x="168385" y="109471"/>
                </a:lnTo>
                <a:lnTo>
                  <a:pt x="127433" y="134545"/>
                </a:lnTo>
                <a:lnTo>
                  <a:pt x="90623" y="162585"/>
                </a:lnTo>
                <a:lnTo>
                  <a:pt x="58792" y="193687"/>
                </a:lnTo>
                <a:lnTo>
                  <a:pt x="32774" y="227947"/>
                </a:lnTo>
                <a:lnTo>
                  <a:pt x="13406" y="265461"/>
                </a:lnTo>
                <a:lnTo>
                  <a:pt x="1524" y="306324"/>
                </a:lnTo>
                <a:lnTo>
                  <a:pt x="0" y="323850"/>
                </a:lnTo>
                <a:lnTo>
                  <a:pt x="0" y="329946"/>
                </a:lnTo>
                <a:lnTo>
                  <a:pt x="762" y="328422"/>
                </a:lnTo>
                <a:lnTo>
                  <a:pt x="2286" y="326898"/>
                </a:lnTo>
                <a:lnTo>
                  <a:pt x="3048" y="325374"/>
                </a:lnTo>
                <a:lnTo>
                  <a:pt x="5334" y="324612"/>
                </a:lnTo>
                <a:lnTo>
                  <a:pt x="7620" y="324612"/>
                </a:lnTo>
                <a:lnTo>
                  <a:pt x="7620" y="339852"/>
                </a:lnTo>
                <a:lnTo>
                  <a:pt x="15240" y="332232"/>
                </a:lnTo>
                <a:lnTo>
                  <a:pt x="29856" y="267970"/>
                </a:lnTo>
                <a:lnTo>
                  <a:pt x="50046" y="230811"/>
                </a:lnTo>
                <a:lnTo>
                  <a:pt x="77201" y="197025"/>
                </a:lnTo>
                <a:lnTo>
                  <a:pt x="110424" y="166504"/>
                </a:lnTo>
                <a:lnTo>
                  <a:pt x="148818" y="139142"/>
                </a:lnTo>
                <a:lnTo>
                  <a:pt x="191487" y="114832"/>
                </a:lnTo>
                <a:lnTo>
                  <a:pt x="237534" y="93466"/>
                </a:lnTo>
                <a:lnTo>
                  <a:pt x="286064" y="74937"/>
                </a:lnTo>
                <a:lnTo>
                  <a:pt x="336179" y="59139"/>
                </a:lnTo>
                <a:lnTo>
                  <a:pt x="386983" y="45964"/>
                </a:lnTo>
                <a:lnTo>
                  <a:pt x="437580" y="35305"/>
                </a:lnTo>
                <a:lnTo>
                  <a:pt x="487073" y="27055"/>
                </a:lnTo>
                <a:lnTo>
                  <a:pt x="534567" y="21106"/>
                </a:lnTo>
                <a:lnTo>
                  <a:pt x="579163" y="17353"/>
                </a:lnTo>
                <a:lnTo>
                  <a:pt x="619967" y="15687"/>
                </a:lnTo>
                <a:lnTo>
                  <a:pt x="656082" y="16001"/>
                </a:lnTo>
                <a:lnTo>
                  <a:pt x="721614" y="17525"/>
                </a:lnTo>
                <a:lnTo>
                  <a:pt x="798722" y="23393"/>
                </a:lnTo>
                <a:lnTo>
                  <a:pt x="843004" y="29574"/>
                </a:lnTo>
                <a:lnTo>
                  <a:pt x="889817" y="38068"/>
                </a:lnTo>
                <a:lnTo>
                  <a:pt x="938194" y="48988"/>
                </a:lnTo>
                <a:lnTo>
                  <a:pt x="987168" y="62445"/>
                </a:lnTo>
                <a:lnTo>
                  <a:pt x="1035774" y="78552"/>
                </a:lnTo>
                <a:lnTo>
                  <a:pt x="1083045" y="97421"/>
                </a:lnTo>
                <a:lnTo>
                  <a:pt x="1128015" y="119163"/>
                </a:lnTo>
                <a:lnTo>
                  <a:pt x="1169717" y="143890"/>
                </a:lnTo>
                <a:lnTo>
                  <a:pt x="1207186" y="171716"/>
                </a:lnTo>
                <a:lnTo>
                  <a:pt x="1239455" y="202750"/>
                </a:lnTo>
                <a:lnTo>
                  <a:pt x="1265558" y="237106"/>
                </a:lnTo>
                <a:lnTo>
                  <a:pt x="1284528" y="274895"/>
                </a:lnTo>
                <a:lnTo>
                  <a:pt x="1295400" y="316229"/>
                </a:lnTo>
                <a:lnTo>
                  <a:pt x="1295400" y="324611"/>
                </a:lnTo>
                <a:lnTo>
                  <a:pt x="1296162" y="332231"/>
                </a:lnTo>
                <a:lnTo>
                  <a:pt x="1296162" y="401537"/>
                </a:lnTo>
                <a:lnTo>
                  <a:pt x="1301374" y="390042"/>
                </a:lnTo>
                <a:lnTo>
                  <a:pt x="1310640" y="349757"/>
                </a:lnTo>
                <a:lnTo>
                  <a:pt x="1311402" y="340613"/>
                </a:lnTo>
                <a:close/>
              </a:path>
              <a:path w="1311909" h="664845">
                <a:moveTo>
                  <a:pt x="7620" y="324612"/>
                </a:moveTo>
                <a:lnTo>
                  <a:pt x="5334" y="324612"/>
                </a:lnTo>
                <a:lnTo>
                  <a:pt x="3048" y="325374"/>
                </a:lnTo>
                <a:lnTo>
                  <a:pt x="2286" y="326898"/>
                </a:lnTo>
                <a:lnTo>
                  <a:pt x="762" y="328422"/>
                </a:lnTo>
                <a:lnTo>
                  <a:pt x="0" y="329946"/>
                </a:lnTo>
                <a:lnTo>
                  <a:pt x="0" y="332232"/>
                </a:lnTo>
                <a:lnTo>
                  <a:pt x="7620" y="324612"/>
                </a:lnTo>
                <a:close/>
              </a:path>
              <a:path w="1311909" h="664845">
                <a:moveTo>
                  <a:pt x="15240" y="402153"/>
                </a:moveTo>
                <a:lnTo>
                  <a:pt x="15240" y="336804"/>
                </a:lnTo>
                <a:lnTo>
                  <a:pt x="12192" y="339852"/>
                </a:lnTo>
                <a:lnTo>
                  <a:pt x="7620" y="339852"/>
                </a:lnTo>
                <a:lnTo>
                  <a:pt x="7620" y="324612"/>
                </a:lnTo>
                <a:lnTo>
                  <a:pt x="0" y="332232"/>
                </a:lnTo>
                <a:lnTo>
                  <a:pt x="0" y="341376"/>
                </a:lnTo>
                <a:lnTo>
                  <a:pt x="1524" y="358902"/>
                </a:lnTo>
                <a:lnTo>
                  <a:pt x="13663" y="399102"/>
                </a:lnTo>
                <a:lnTo>
                  <a:pt x="15240" y="402153"/>
                </a:lnTo>
                <a:close/>
              </a:path>
              <a:path w="1311909" h="664845">
                <a:moveTo>
                  <a:pt x="1296162" y="401537"/>
                </a:moveTo>
                <a:lnTo>
                  <a:pt x="1296162" y="332231"/>
                </a:lnTo>
                <a:lnTo>
                  <a:pt x="1295400" y="340613"/>
                </a:lnTo>
                <a:lnTo>
                  <a:pt x="1295400" y="348233"/>
                </a:lnTo>
                <a:lnTo>
                  <a:pt x="1284944" y="388519"/>
                </a:lnTo>
                <a:lnTo>
                  <a:pt x="1266785" y="425471"/>
                </a:lnTo>
                <a:lnTo>
                  <a:pt x="1241790" y="459189"/>
                </a:lnTo>
                <a:lnTo>
                  <a:pt x="1210823" y="489771"/>
                </a:lnTo>
                <a:lnTo>
                  <a:pt x="1174753" y="517313"/>
                </a:lnTo>
                <a:lnTo>
                  <a:pt x="1134444" y="541915"/>
                </a:lnTo>
                <a:lnTo>
                  <a:pt x="1090764" y="563674"/>
                </a:lnTo>
                <a:lnTo>
                  <a:pt x="1044578" y="582687"/>
                </a:lnTo>
                <a:lnTo>
                  <a:pt x="996753" y="599052"/>
                </a:lnTo>
                <a:lnTo>
                  <a:pt x="948154" y="612868"/>
                </a:lnTo>
                <a:lnTo>
                  <a:pt x="899650" y="624232"/>
                </a:lnTo>
                <a:lnTo>
                  <a:pt x="852105" y="633242"/>
                </a:lnTo>
                <a:lnTo>
                  <a:pt x="806386" y="639996"/>
                </a:lnTo>
                <a:lnTo>
                  <a:pt x="763359" y="644592"/>
                </a:lnTo>
                <a:lnTo>
                  <a:pt x="723891" y="647127"/>
                </a:lnTo>
                <a:lnTo>
                  <a:pt x="688848" y="647700"/>
                </a:lnTo>
                <a:lnTo>
                  <a:pt x="655320" y="648462"/>
                </a:lnTo>
                <a:lnTo>
                  <a:pt x="622554" y="647700"/>
                </a:lnTo>
                <a:lnTo>
                  <a:pt x="587875" y="647199"/>
                </a:lnTo>
                <a:lnTo>
                  <a:pt x="548859" y="644744"/>
                </a:lnTo>
                <a:lnTo>
                  <a:pt x="506345" y="640246"/>
                </a:lnTo>
                <a:lnTo>
                  <a:pt x="461174" y="633617"/>
                </a:lnTo>
                <a:lnTo>
                  <a:pt x="414185" y="624769"/>
                </a:lnTo>
                <a:lnTo>
                  <a:pt x="366218" y="613615"/>
                </a:lnTo>
                <a:lnTo>
                  <a:pt x="318113" y="600066"/>
                </a:lnTo>
                <a:lnTo>
                  <a:pt x="270710" y="584034"/>
                </a:lnTo>
                <a:lnTo>
                  <a:pt x="224848" y="565432"/>
                </a:lnTo>
                <a:lnTo>
                  <a:pt x="181367" y="544172"/>
                </a:lnTo>
                <a:lnTo>
                  <a:pt x="141108" y="520165"/>
                </a:lnTo>
                <a:lnTo>
                  <a:pt x="104910" y="493323"/>
                </a:lnTo>
                <a:lnTo>
                  <a:pt x="73613" y="463559"/>
                </a:lnTo>
                <a:lnTo>
                  <a:pt x="48057" y="430785"/>
                </a:lnTo>
                <a:lnTo>
                  <a:pt x="29081" y="394912"/>
                </a:lnTo>
                <a:lnTo>
                  <a:pt x="17526" y="355854"/>
                </a:lnTo>
                <a:lnTo>
                  <a:pt x="16002" y="348234"/>
                </a:lnTo>
                <a:lnTo>
                  <a:pt x="16002" y="339852"/>
                </a:lnTo>
                <a:lnTo>
                  <a:pt x="15240" y="332232"/>
                </a:lnTo>
                <a:lnTo>
                  <a:pt x="7620" y="339852"/>
                </a:lnTo>
                <a:lnTo>
                  <a:pt x="12192" y="339852"/>
                </a:lnTo>
                <a:lnTo>
                  <a:pt x="15240" y="336804"/>
                </a:lnTo>
                <a:lnTo>
                  <a:pt x="15240" y="402153"/>
                </a:lnTo>
                <a:lnTo>
                  <a:pt x="32774" y="436062"/>
                </a:lnTo>
                <a:lnTo>
                  <a:pt x="57998" y="469710"/>
                </a:lnTo>
                <a:lnTo>
                  <a:pt x="88741" y="500325"/>
                </a:lnTo>
                <a:lnTo>
                  <a:pt x="124233" y="527954"/>
                </a:lnTo>
                <a:lnTo>
                  <a:pt x="163746" y="552699"/>
                </a:lnTo>
                <a:lnTo>
                  <a:pt x="206555" y="574667"/>
                </a:lnTo>
                <a:lnTo>
                  <a:pt x="251932" y="593960"/>
                </a:lnTo>
                <a:lnTo>
                  <a:pt x="299153" y="610684"/>
                </a:lnTo>
                <a:lnTo>
                  <a:pt x="347490" y="624942"/>
                </a:lnTo>
                <a:lnTo>
                  <a:pt x="396216" y="636838"/>
                </a:lnTo>
                <a:lnTo>
                  <a:pt x="444606" y="646477"/>
                </a:lnTo>
                <a:lnTo>
                  <a:pt x="491933" y="653964"/>
                </a:lnTo>
                <a:lnTo>
                  <a:pt x="537470" y="659401"/>
                </a:lnTo>
                <a:lnTo>
                  <a:pt x="580492" y="662894"/>
                </a:lnTo>
                <a:lnTo>
                  <a:pt x="619967" y="664534"/>
                </a:lnTo>
                <a:lnTo>
                  <a:pt x="656082" y="664464"/>
                </a:lnTo>
                <a:lnTo>
                  <a:pt x="689610" y="663702"/>
                </a:lnTo>
                <a:lnTo>
                  <a:pt x="725303" y="662064"/>
                </a:lnTo>
                <a:lnTo>
                  <a:pt x="757229" y="660825"/>
                </a:lnTo>
                <a:lnTo>
                  <a:pt x="796260" y="657393"/>
                </a:lnTo>
                <a:lnTo>
                  <a:pt x="838627" y="651810"/>
                </a:lnTo>
                <a:lnTo>
                  <a:pt x="883490" y="644000"/>
                </a:lnTo>
                <a:lnTo>
                  <a:pt x="930009" y="633890"/>
                </a:lnTo>
                <a:lnTo>
                  <a:pt x="977343" y="621406"/>
                </a:lnTo>
                <a:lnTo>
                  <a:pt x="1024652" y="606474"/>
                </a:lnTo>
                <a:lnTo>
                  <a:pt x="1071095" y="589021"/>
                </a:lnTo>
                <a:lnTo>
                  <a:pt x="1115833" y="568972"/>
                </a:lnTo>
                <a:lnTo>
                  <a:pt x="1158024" y="546254"/>
                </a:lnTo>
                <a:lnTo>
                  <a:pt x="1196829" y="520793"/>
                </a:lnTo>
                <a:lnTo>
                  <a:pt x="1231407" y="492515"/>
                </a:lnTo>
                <a:lnTo>
                  <a:pt x="1260917" y="461347"/>
                </a:lnTo>
                <a:lnTo>
                  <a:pt x="1284528" y="427195"/>
                </a:lnTo>
                <a:lnTo>
                  <a:pt x="1296162" y="401537"/>
                </a:lnTo>
                <a:close/>
              </a:path>
            </a:pathLst>
          </a:custGeom>
          <a:solidFill>
            <a:srgbClr val="405D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803523" y="4245355"/>
            <a:ext cx="700405" cy="4508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28575">
              <a:lnSpc>
                <a:spcPts val="1670"/>
              </a:lnSpc>
              <a:spcBef>
                <a:spcPts val="160"/>
              </a:spcBef>
            </a:pPr>
            <a:r>
              <a:rPr dirty="0" sz="1400" spc="-5" b="1">
                <a:solidFill>
                  <a:srgbClr val="FFFFFF"/>
                </a:solidFill>
                <a:latin typeface="Corbel"/>
                <a:cs typeface="Corbel"/>
              </a:rPr>
              <a:t>Total </a:t>
            </a:r>
            <a:r>
              <a:rPr dirty="0" sz="1400" spc="-10" b="1">
                <a:solidFill>
                  <a:srgbClr val="FFFFFF"/>
                </a:solidFill>
                <a:latin typeface="Corbel"/>
                <a:cs typeface="Corbel"/>
              </a:rPr>
              <a:t>22  </a:t>
            </a:r>
            <a:r>
              <a:rPr dirty="0" sz="1400" spc="-5" b="1">
                <a:solidFill>
                  <a:srgbClr val="FFFFFF"/>
                </a:solidFill>
                <a:latin typeface="Corbel"/>
                <a:cs typeface="Corbel"/>
              </a:rPr>
              <a:t>semanas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986901" y="6772656"/>
            <a:ext cx="932688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9601" y="935227"/>
            <a:ext cx="6941184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43890" marR="5080" indent="-63182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¿Cómo </a:t>
            </a:r>
            <a:r>
              <a:rPr dirty="0" spc="-5"/>
              <a:t>es el permiso para </a:t>
            </a:r>
            <a:r>
              <a:rPr dirty="0" spc="-10"/>
              <a:t>los  funcionarios </a:t>
            </a:r>
            <a:r>
              <a:rPr dirty="0" spc="-5"/>
              <a:t>de la</a:t>
            </a:r>
            <a:r>
              <a:rPr dirty="0" spc="10"/>
              <a:t> </a:t>
            </a:r>
            <a:r>
              <a:rPr dirty="0" spc="-10"/>
              <a:t>AGE?</a:t>
            </a:r>
          </a:p>
        </p:txBody>
      </p:sp>
      <p:sp>
        <p:nvSpPr>
          <p:cNvPr id="3" name="object 3"/>
          <p:cNvSpPr/>
          <p:nvPr/>
        </p:nvSpPr>
        <p:spPr>
          <a:xfrm>
            <a:off x="1570367" y="2756154"/>
            <a:ext cx="3773170" cy="2044700"/>
          </a:xfrm>
          <a:custGeom>
            <a:avLst/>
            <a:gdLst/>
            <a:ahLst/>
            <a:cxnLst/>
            <a:rect l="l" t="t" r="r" b="b"/>
            <a:pathLst>
              <a:path w="3773170" h="2044700">
                <a:moveTo>
                  <a:pt x="28194" y="2016252"/>
                </a:moveTo>
                <a:lnTo>
                  <a:pt x="28194" y="1915668"/>
                </a:lnTo>
                <a:lnTo>
                  <a:pt x="0" y="1915668"/>
                </a:lnTo>
                <a:lnTo>
                  <a:pt x="0" y="2029968"/>
                </a:lnTo>
                <a:lnTo>
                  <a:pt x="19812" y="2029968"/>
                </a:lnTo>
                <a:lnTo>
                  <a:pt x="19812" y="2016252"/>
                </a:lnTo>
                <a:lnTo>
                  <a:pt x="28194" y="2016252"/>
                </a:lnTo>
                <a:close/>
              </a:path>
              <a:path w="3773170" h="2044700">
                <a:moveTo>
                  <a:pt x="134112" y="2044446"/>
                </a:moveTo>
                <a:lnTo>
                  <a:pt x="134112" y="2016252"/>
                </a:lnTo>
                <a:lnTo>
                  <a:pt x="19812" y="2016252"/>
                </a:lnTo>
                <a:lnTo>
                  <a:pt x="19812" y="2029968"/>
                </a:lnTo>
                <a:lnTo>
                  <a:pt x="28194" y="2029968"/>
                </a:lnTo>
                <a:lnTo>
                  <a:pt x="28194" y="2044446"/>
                </a:lnTo>
                <a:lnTo>
                  <a:pt x="134112" y="2044446"/>
                </a:lnTo>
                <a:close/>
              </a:path>
              <a:path w="3773170" h="2044700">
                <a:moveTo>
                  <a:pt x="28194" y="2044446"/>
                </a:moveTo>
                <a:lnTo>
                  <a:pt x="28194" y="2029968"/>
                </a:lnTo>
                <a:lnTo>
                  <a:pt x="19812" y="2029968"/>
                </a:lnTo>
                <a:lnTo>
                  <a:pt x="19812" y="2044446"/>
                </a:lnTo>
                <a:lnTo>
                  <a:pt x="28194" y="2044446"/>
                </a:lnTo>
                <a:close/>
              </a:path>
              <a:path w="3773170" h="2044700">
                <a:moveTo>
                  <a:pt x="28194" y="1830324"/>
                </a:moveTo>
                <a:lnTo>
                  <a:pt x="28194" y="1716024"/>
                </a:lnTo>
                <a:lnTo>
                  <a:pt x="0" y="1716024"/>
                </a:lnTo>
                <a:lnTo>
                  <a:pt x="0" y="1830324"/>
                </a:lnTo>
                <a:lnTo>
                  <a:pt x="28194" y="1830324"/>
                </a:lnTo>
                <a:close/>
              </a:path>
              <a:path w="3773170" h="2044700">
                <a:moveTo>
                  <a:pt x="28193" y="1629918"/>
                </a:moveTo>
                <a:lnTo>
                  <a:pt x="28193" y="1515618"/>
                </a:lnTo>
                <a:lnTo>
                  <a:pt x="0" y="1515618"/>
                </a:lnTo>
                <a:lnTo>
                  <a:pt x="0" y="1629918"/>
                </a:lnTo>
                <a:lnTo>
                  <a:pt x="28193" y="1629918"/>
                </a:lnTo>
                <a:close/>
              </a:path>
              <a:path w="3773170" h="2044700">
                <a:moveTo>
                  <a:pt x="28193" y="1430274"/>
                </a:moveTo>
                <a:lnTo>
                  <a:pt x="28193" y="1315974"/>
                </a:lnTo>
                <a:lnTo>
                  <a:pt x="0" y="1315974"/>
                </a:lnTo>
                <a:lnTo>
                  <a:pt x="0" y="1430274"/>
                </a:lnTo>
                <a:lnTo>
                  <a:pt x="28193" y="1430274"/>
                </a:lnTo>
                <a:close/>
              </a:path>
              <a:path w="3773170" h="2044700">
                <a:moveTo>
                  <a:pt x="28193" y="1229868"/>
                </a:moveTo>
                <a:lnTo>
                  <a:pt x="28193" y="1115568"/>
                </a:lnTo>
                <a:lnTo>
                  <a:pt x="0" y="1115568"/>
                </a:lnTo>
                <a:lnTo>
                  <a:pt x="0" y="1229868"/>
                </a:lnTo>
                <a:lnTo>
                  <a:pt x="28193" y="1229868"/>
                </a:lnTo>
                <a:close/>
              </a:path>
              <a:path w="3773170" h="2044700">
                <a:moveTo>
                  <a:pt x="28193" y="1030224"/>
                </a:moveTo>
                <a:lnTo>
                  <a:pt x="28193" y="915924"/>
                </a:lnTo>
                <a:lnTo>
                  <a:pt x="0" y="915924"/>
                </a:lnTo>
                <a:lnTo>
                  <a:pt x="0" y="1030224"/>
                </a:lnTo>
                <a:lnTo>
                  <a:pt x="28193" y="1030224"/>
                </a:lnTo>
                <a:close/>
              </a:path>
              <a:path w="3773170" h="2044700">
                <a:moveTo>
                  <a:pt x="28193" y="829818"/>
                </a:moveTo>
                <a:lnTo>
                  <a:pt x="28193" y="715518"/>
                </a:lnTo>
                <a:lnTo>
                  <a:pt x="0" y="715518"/>
                </a:lnTo>
                <a:lnTo>
                  <a:pt x="0" y="829818"/>
                </a:lnTo>
                <a:lnTo>
                  <a:pt x="28193" y="829818"/>
                </a:lnTo>
                <a:close/>
              </a:path>
              <a:path w="3773170" h="2044700">
                <a:moveTo>
                  <a:pt x="28193" y="630174"/>
                </a:moveTo>
                <a:lnTo>
                  <a:pt x="28193" y="515874"/>
                </a:lnTo>
                <a:lnTo>
                  <a:pt x="0" y="515874"/>
                </a:lnTo>
                <a:lnTo>
                  <a:pt x="0" y="630174"/>
                </a:lnTo>
                <a:lnTo>
                  <a:pt x="28193" y="630174"/>
                </a:lnTo>
                <a:close/>
              </a:path>
              <a:path w="3773170" h="2044700">
                <a:moveTo>
                  <a:pt x="28193" y="429768"/>
                </a:moveTo>
                <a:lnTo>
                  <a:pt x="28193" y="315468"/>
                </a:lnTo>
                <a:lnTo>
                  <a:pt x="0" y="315468"/>
                </a:lnTo>
                <a:lnTo>
                  <a:pt x="0" y="429768"/>
                </a:lnTo>
                <a:lnTo>
                  <a:pt x="28193" y="429768"/>
                </a:lnTo>
                <a:close/>
              </a:path>
              <a:path w="3773170" h="2044700">
                <a:moveTo>
                  <a:pt x="28193" y="230124"/>
                </a:moveTo>
                <a:lnTo>
                  <a:pt x="28193" y="115824"/>
                </a:lnTo>
                <a:lnTo>
                  <a:pt x="0" y="115824"/>
                </a:lnTo>
                <a:lnTo>
                  <a:pt x="0" y="230124"/>
                </a:lnTo>
                <a:lnTo>
                  <a:pt x="28193" y="230124"/>
                </a:lnTo>
                <a:close/>
              </a:path>
              <a:path w="3773170" h="2044700">
                <a:moveTo>
                  <a:pt x="112013" y="28194"/>
                </a:moveTo>
                <a:lnTo>
                  <a:pt x="112013" y="0"/>
                </a:lnTo>
                <a:lnTo>
                  <a:pt x="6096" y="0"/>
                </a:lnTo>
                <a:lnTo>
                  <a:pt x="0" y="6096"/>
                </a:lnTo>
                <a:lnTo>
                  <a:pt x="0" y="29718"/>
                </a:lnTo>
                <a:lnTo>
                  <a:pt x="13715" y="29718"/>
                </a:lnTo>
                <a:lnTo>
                  <a:pt x="13715" y="28194"/>
                </a:lnTo>
                <a:lnTo>
                  <a:pt x="28193" y="13716"/>
                </a:lnTo>
                <a:lnTo>
                  <a:pt x="28193" y="28194"/>
                </a:lnTo>
                <a:lnTo>
                  <a:pt x="112013" y="28194"/>
                </a:lnTo>
                <a:close/>
              </a:path>
              <a:path w="3773170" h="2044700">
                <a:moveTo>
                  <a:pt x="28193" y="28194"/>
                </a:moveTo>
                <a:lnTo>
                  <a:pt x="28193" y="13716"/>
                </a:lnTo>
                <a:lnTo>
                  <a:pt x="13715" y="28194"/>
                </a:lnTo>
                <a:lnTo>
                  <a:pt x="28193" y="28194"/>
                </a:lnTo>
                <a:close/>
              </a:path>
              <a:path w="3773170" h="2044700">
                <a:moveTo>
                  <a:pt x="28193" y="29718"/>
                </a:moveTo>
                <a:lnTo>
                  <a:pt x="28193" y="28194"/>
                </a:lnTo>
                <a:lnTo>
                  <a:pt x="13715" y="28194"/>
                </a:lnTo>
                <a:lnTo>
                  <a:pt x="13715" y="29718"/>
                </a:lnTo>
                <a:lnTo>
                  <a:pt x="28193" y="29718"/>
                </a:lnTo>
                <a:close/>
              </a:path>
              <a:path w="3773170" h="2044700">
                <a:moveTo>
                  <a:pt x="312419" y="28194"/>
                </a:moveTo>
                <a:lnTo>
                  <a:pt x="312419" y="0"/>
                </a:lnTo>
                <a:lnTo>
                  <a:pt x="198119" y="0"/>
                </a:lnTo>
                <a:lnTo>
                  <a:pt x="198119" y="28194"/>
                </a:lnTo>
                <a:lnTo>
                  <a:pt x="312419" y="28194"/>
                </a:lnTo>
                <a:close/>
              </a:path>
              <a:path w="3773170" h="2044700">
                <a:moveTo>
                  <a:pt x="512063" y="28194"/>
                </a:moveTo>
                <a:lnTo>
                  <a:pt x="512063" y="0"/>
                </a:lnTo>
                <a:lnTo>
                  <a:pt x="397763" y="0"/>
                </a:lnTo>
                <a:lnTo>
                  <a:pt x="397763" y="28194"/>
                </a:lnTo>
                <a:lnTo>
                  <a:pt x="512063" y="28194"/>
                </a:lnTo>
                <a:close/>
              </a:path>
              <a:path w="3773170" h="2044700">
                <a:moveTo>
                  <a:pt x="712469" y="28194"/>
                </a:moveTo>
                <a:lnTo>
                  <a:pt x="712469" y="0"/>
                </a:lnTo>
                <a:lnTo>
                  <a:pt x="598169" y="0"/>
                </a:lnTo>
                <a:lnTo>
                  <a:pt x="598169" y="28194"/>
                </a:lnTo>
                <a:lnTo>
                  <a:pt x="712469" y="28194"/>
                </a:lnTo>
                <a:close/>
              </a:path>
              <a:path w="3773170" h="2044700">
                <a:moveTo>
                  <a:pt x="912113" y="28194"/>
                </a:moveTo>
                <a:lnTo>
                  <a:pt x="912113" y="0"/>
                </a:lnTo>
                <a:lnTo>
                  <a:pt x="797813" y="0"/>
                </a:lnTo>
                <a:lnTo>
                  <a:pt x="797813" y="28194"/>
                </a:lnTo>
                <a:lnTo>
                  <a:pt x="912113" y="28194"/>
                </a:lnTo>
                <a:close/>
              </a:path>
              <a:path w="3773170" h="2044700">
                <a:moveTo>
                  <a:pt x="1112520" y="28194"/>
                </a:moveTo>
                <a:lnTo>
                  <a:pt x="1112520" y="0"/>
                </a:lnTo>
                <a:lnTo>
                  <a:pt x="998219" y="0"/>
                </a:lnTo>
                <a:lnTo>
                  <a:pt x="998219" y="28194"/>
                </a:lnTo>
                <a:lnTo>
                  <a:pt x="1112520" y="28194"/>
                </a:lnTo>
                <a:close/>
              </a:path>
              <a:path w="3773170" h="2044700">
                <a:moveTo>
                  <a:pt x="1312164" y="28194"/>
                </a:moveTo>
                <a:lnTo>
                  <a:pt x="1312164" y="0"/>
                </a:lnTo>
                <a:lnTo>
                  <a:pt x="1197864" y="0"/>
                </a:lnTo>
                <a:lnTo>
                  <a:pt x="1197864" y="28194"/>
                </a:lnTo>
                <a:lnTo>
                  <a:pt x="1312164" y="28194"/>
                </a:lnTo>
                <a:close/>
              </a:path>
              <a:path w="3773170" h="2044700">
                <a:moveTo>
                  <a:pt x="1512570" y="28193"/>
                </a:moveTo>
                <a:lnTo>
                  <a:pt x="1512570" y="0"/>
                </a:lnTo>
                <a:lnTo>
                  <a:pt x="1398270" y="0"/>
                </a:lnTo>
                <a:lnTo>
                  <a:pt x="1398270" y="28193"/>
                </a:lnTo>
                <a:lnTo>
                  <a:pt x="1512570" y="28193"/>
                </a:lnTo>
                <a:close/>
              </a:path>
              <a:path w="3773170" h="2044700">
                <a:moveTo>
                  <a:pt x="1712214" y="28193"/>
                </a:moveTo>
                <a:lnTo>
                  <a:pt x="1712214" y="0"/>
                </a:lnTo>
                <a:lnTo>
                  <a:pt x="1597914" y="0"/>
                </a:lnTo>
                <a:lnTo>
                  <a:pt x="1597914" y="28193"/>
                </a:lnTo>
                <a:lnTo>
                  <a:pt x="1712214" y="28193"/>
                </a:lnTo>
                <a:close/>
              </a:path>
              <a:path w="3773170" h="2044700">
                <a:moveTo>
                  <a:pt x="1912619" y="28193"/>
                </a:moveTo>
                <a:lnTo>
                  <a:pt x="1912619" y="0"/>
                </a:lnTo>
                <a:lnTo>
                  <a:pt x="1798319" y="0"/>
                </a:lnTo>
                <a:lnTo>
                  <a:pt x="1798319" y="28193"/>
                </a:lnTo>
                <a:lnTo>
                  <a:pt x="1912619" y="28193"/>
                </a:lnTo>
                <a:close/>
              </a:path>
              <a:path w="3773170" h="2044700">
                <a:moveTo>
                  <a:pt x="2112264" y="28193"/>
                </a:moveTo>
                <a:lnTo>
                  <a:pt x="2112264" y="0"/>
                </a:lnTo>
                <a:lnTo>
                  <a:pt x="1997964" y="0"/>
                </a:lnTo>
                <a:lnTo>
                  <a:pt x="1997964" y="28193"/>
                </a:lnTo>
                <a:lnTo>
                  <a:pt x="2112264" y="28193"/>
                </a:lnTo>
                <a:close/>
              </a:path>
              <a:path w="3773170" h="2044700">
                <a:moveTo>
                  <a:pt x="2312669" y="28193"/>
                </a:moveTo>
                <a:lnTo>
                  <a:pt x="2312669" y="0"/>
                </a:lnTo>
                <a:lnTo>
                  <a:pt x="2198369" y="0"/>
                </a:lnTo>
                <a:lnTo>
                  <a:pt x="2198369" y="28193"/>
                </a:lnTo>
                <a:lnTo>
                  <a:pt x="2312669" y="28193"/>
                </a:lnTo>
                <a:close/>
              </a:path>
              <a:path w="3773170" h="2044700">
                <a:moveTo>
                  <a:pt x="2512314" y="28193"/>
                </a:moveTo>
                <a:lnTo>
                  <a:pt x="2512314" y="0"/>
                </a:lnTo>
                <a:lnTo>
                  <a:pt x="2398014" y="0"/>
                </a:lnTo>
                <a:lnTo>
                  <a:pt x="2398014" y="28193"/>
                </a:lnTo>
                <a:lnTo>
                  <a:pt x="2512314" y="28193"/>
                </a:lnTo>
                <a:close/>
              </a:path>
              <a:path w="3773170" h="2044700">
                <a:moveTo>
                  <a:pt x="2712719" y="28193"/>
                </a:moveTo>
                <a:lnTo>
                  <a:pt x="2712719" y="0"/>
                </a:lnTo>
                <a:lnTo>
                  <a:pt x="2598419" y="0"/>
                </a:lnTo>
                <a:lnTo>
                  <a:pt x="2598419" y="28193"/>
                </a:lnTo>
                <a:lnTo>
                  <a:pt x="2712719" y="28193"/>
                </a:lnTo>
                <a:close/>
              </a:path>
              <a:path w="3773170" h="2044700">
                <a:moveTo>
                  <a:pt x="2912364" y="28193"/>
                </a:moveTo>
                <a:lnTo>
                  <a:pt x="2912364" y="0"/>
                </a:lnTo>
                <a:lnTo>
                  <a:pt x="2798064" y="0"/>
                </a:lnTo>
                <a:lnTo>
                  <a:pt x="2798064" y="28193"/>
                </a:lnTo>
                <a:lnTo>
                  <a:pt x="2912364" y="28193"/>
                </a:lnTo>
                <a:close/>
              </a:path>
              <a:path w="3773170" h="2044700">
                <a:moveTo>
                  <a:pt x="3112769" y="28193"/>
                </a:moveTo>
                <a:lnTo>
                  <a:pt x="3112769" y="0"/>
                </a:lnTo>
                <a:lnTo>
                  <a:pt x="2998469" y="0"/>
                </a:lnTo>
                <a:lnTo>
                  <a:pt x="2998469" y="28193"/>
                </a:lnTo>
                <a:lnTo>
                  <a:pt x="3112769" y="28193"/>
                </a:lnTo>
                <a:close/>
              </a:path>
              <a:path w="3773170" h="2044700">
                <a:moveTo>
                  <a:pt x="3312414" y="28193"/>
                </a:moveTo>
                <a:lnTo>
                  <a:pt x="3312414" y="0"/>
                </a:lnTo>
                <a:lnTo>
                  <a:pt x="3198114" y="0"/>
                </a:lnTo>
                <a:lnTo>
                  <a:pt x="3198114" y="28193"/>
                </a:lnTo>
                <a:lnTo>
                  <a:pt x="3312414" y="28193"/>
                </a:lnTo>
                <a:close/>
              </a:path>
              <a:path w="3773170" h="2044700">
                <a:moveTo>
                  <a:pt x="3512819" y="28193"/>
                </a:moveTo>
                <a:lnTo>
                  <a:pt x="3512819" y="0"/>
                </a:lnTo>
                <a:lnTo>
                  <a:pt x="3398519" y="0"/>
                </a:lnTo>
                <a:lnTo>
                  <a:pt x="3398519" y="28193"/>
                </a:lnTo>
                <a:lnTo>
                  <a:pt x="3512819" y="28193"/>
                </a:lnTo>
                <a:close/>
              </a:path>
              <a:path w="3773170" h="2044700">
                <a:moveTo>
                  <a:pt x="3712464" y="28193"/>
                </a:moveTo>
                <a:lnTo>
                  <a:pt x="3712464" y="0"/>
                </a:lnTo>
                <a:lnTo>
                  <a:pt x="3598164" y="0"/>
                </a:lnTo>
                <a:lnTo>
                  <a:pt x="3598164" y="28193"/>
                </a:lnTo>
                <a:lnTo>
                  <a:pt x="3712464" y="28193"/>
                </a:lnTo>
                <a:close/>
              </a:path>
              <a:path w="3773170" h="2044700">
                <a:moveTo>
                  <a:pt x="3772662" y="168401"/>
                </a:moveTo>
                <a:lnTo>
                  <a:pt x="3772662" y="54101"/>
                </a:lnTo>
                <a:lnTo>
                  <a:pt x="3744467" y="54101"/>
                </a:lnTo>
                <a:lnTo>
                  <a:pt x="3744467" y="168401"/>
                </a:lnTo>
                <a:lnTo>
                  <a:pt x="3772662" y="168401"/>
                </a:lnTo>
                <a:close/>
              </a:path>
              <a:path w="3773170" h="2044700">
                <a:moveTo>
                  <a:pt x="3772662" y="368807"/>
                </a:moveTo>
                <a:lnTo>
                  <a:pt x="3772662" y="254507"/>
                </a:lnTo>
                <a:lnTo>
                  <a:pt x="3744467" y="254507"/>
                </a:lnTo>
                <a:lnTo>
                  <a:pt x="3744467" y="368807"/>
                </a:lnTo>
                <a:lnTo>
                  <a:pt x="3772662" y="368807"/>
                </a:lnTo>
                <a:close/>
              </a:path>
              <a:path w="3773170" h="2044700">
                <a:moveTo>
                  <a:pt x="3772662" y="568451"/>
                </a:moveTo>
                <a:lnTo>
                  <a:pt x="3772662" y="454151"/>
                </a:lnTo>
                <a:lnTo>
                  <a:pt x="3744467" y="454151"/>
                </a:lnTo>
                <a:lnTo>
                  <a:pt x="3744467" y="568451"/>
                </a:lnTo>
                <a:lnTo>
                  <a:pt x="3772662" y="568451"/>
                </a:lnTo>
                <a:close/>
              </a:path>
              <a:path w="3773170" h="2044700">
                <a:moveTo>
                  <a:pt x="3772662" y="768858"/>
                </a:moveTo>
                <a:lnTo>
                  <a:pt x="3772662" y="654558"/>
                </a:lnTo>
                <a:lnTo>
                  <a:pt x="3744467" y="654558"/>
                </a:lnTo>
                <a:lnTo>
                  <a:pt x="3744467" y="768858"/>
                </a:lnTo>
                <a:lnTo>
                  <a:pt x="3772662" y="768858"/>
                </a:lnTo>
                <a:close/>
              </a:path>
              <a:path w="3773170" h="2044700">
                <a:moveTo>
                  <a:pt x="3772662" y="968501"/>
                </a:moveTo>
                <a:lnTo>
                  <a:pt x="3772662" y="854201"/>
                </a:lnTo>
                <a:lnTo>
                  <a:pt x="3744467" y="854201"/>
                </a:lnTo>
                <a:lnTo>
                  <a:pt x="3744467" y="968501"/>
                </a:lnTo>
                <a:lnTo>
                  <a:pt x="3772662" y="968501"/>
                </a:lnTo>
                <a:close/>
              </a:path>
              <a:path w="3773170" h="2044700">
                <a:moveTo>
                  <a:pt x="3772662" y="1168908"/>
                </a:moveTo>
                <a:lnTo>
                  <a:pt x="3772662" y="1054608"/>
                </a:lnTo>
                <a:lnTo>
                  <a:pt x="3744467" y="1054608"/>
                </a:lnTo>
                <a:lnTo>
                  <a:pt x="3744467" y="1168908"/>
                </a:lnTo>
                <a:lnTo>
                  <a:pt x="3772662" y="1168908"/>
                </a:lnTo>
                <a:close/>
              </a:path>
              <a:path w="3773170" h="2044700">
                <a:moveTo>
                  <a:pt x="3772662" y="1368552"/>
                </a:moveTo>
                <a:lnTo>
                  <a:pt x="3772662" y="1254252"/>
                </a:lnTo>
                <a:lnTo>
                  <a:pt x="3744467" y="1254252"/>
                </a:lnTo>
                <a:lnTo>
                  <a:pt x="3744467" y="1368552"/>
                </a:lnTo>
                <a:lnTo>
                  <a:pt x="3772662" y="1368552"/>
                </a:lnTo>
                <a:close/>
              </a:path>
              <a:path w="3773170" h="2044700">
                <a:moveTo>
                  <a:pt x="3772662" y="1568958"/>
                </a:moveTo>
                <a:lnTo>
                  <a:pt x="3772662" y="1454658"/>
                </a:lnTo>
                <a:lnTo>
                  <a:pt x="3744467" y="1454658"/>
                </a:lnTo>
                <a:lnTo>
                  <a:pt x="3744467" y="1568958"/>
                </a:lnTo>
                <a:lnTo>
                  <a:pt x="3772662" y="1568958"/>
                </a:lnTo>
                <a:close/>
              </a:path>
              <a:path w="3773170" h="2044700">
                <a:moveTo>
                  <a:pt x="3772662" y="1768602"/>
                </a:moveTo>
                <a:lnTo>
                  <a:pt x="3772662" y="1654302"/>
                </a:lnTo>
                <a:lnTo>
                  <a:pt x="3744467" y="1654302"/>
                </a:lnTo>
                <a:lnTo>
                  <a:pt x="3744467" y="1768602"/>
                </a:lnTo>
                <a:lnTo>
                  <a:pt x="3772662" y="1768602"/>
                </a:lnTo>
                <a:close/>
              </a:path>
              <a:path w="3773170" h="2044700">
                <a:moveTo>
                  <a:pt x="3772662" y="1969008"/>
                </a:moveTo>
                <a:lnTo>
                  <a:pt x="3772662" y="1854708"/>
                </a:lnTo>
                <a:lnTo>
                  <a:pt x="3744467" y="1854708"/>
                </a:lnTo>
                <a:lnTo>
                  <a:pt x="3744467" y="1969008"/>
                </a:lnTo>
                <a:lnTo>
                  <a:pt x="3772662" y="1969008"/>
                </a:lnTo>
                <a:close/>
              </a:path>
              <a:path w="3773170" h="2044700">
                <a:moveTo>
                  <a:pt x="3734562" y="2044446"/>
                </a:moveTo>
                <a:lnTo>
                  <a:pt x="3734562" y="2016252"/>
                </a:lnTo>
                <a:lnTo>
                  <a:pt x="3620262" y="2016252"/>
                </a:lnTo>
                <a:lnTo>
                  <a:pt x="3620262" y="2044446"/>
                </a:lnTo>
                <a:lnTo>
                  <a:pt x="3734562" y="2044446"/>
                </a:lnTo>
                <a:close/>
              </a:path>
              <a:path w="3773170" h="2044700">
                <a:moveTo>
                  <a:pt x="3534155" y="2044446"/>
                </a:moveTo>
                <a:lnTo>
                  <a:pt x="3534155" y="2016252"/>
                </a:lnTo>
                <a:lnTo>
                  <a:pt x="3419855" y="2016252"/>
                </a:lnTo>
                <a:lnTo>
                  <a:pt x="3419855" y="2044446"/>
                </a:lnTo>
                <a:lnTo>
                  <a:pt x="3534155" y="2044446"/>
                </a:lnTo>
                <a:close/>
              </a:path>
              <a:path w="3773170" h="2044700">
                <a:moveTo>
                  <a:pt x="3334512" y="2044446"/>
                </a:moveTo>
                <a:lnTo>
                  <a:pt x="3334512" y="2016252"/>
                </a:lnTo>
                <a:lnTo>
                  <a:pt x="3220212" y="2016252"/>
                </a:lnTo>
                <a:lnTo>
                  <a:pt x="3220212" y="2044446"/>
                </a:lnTo>
                <a:lnTo>
                  <a:pt x="3334512" y="2044446"/>
                </a:lnTo>
                <a:close/>
              </a:path>
              <a:path w="3773170" h="2044700">
                <a:moveTo>
                  <a:pt x="3134105" y="2044446"/>
                </a:moveTo>
                <a:lnTo>
                  <a:pt x="3134105" y="2016252"/>
                </a:lnTo>
                <a:lnTo>
                  <a:pt x="3019805" y="2016252"/>
                </a:lnTo>
                <a:lnTo>
                  <a:pt x="3019805" y="2044446"/>
                </a:lnTo>
                <a:lnTo>
                  <a:pt x="3134105" y="2044446"/>
                </a:lnTo>
                <a:close/>
              </a:path>
              <a:path w="3773170" h="2044700">
                <a:moveTo>
                  <a:pt x="2934462" y="2044446"/>
                </a:moveTo>
                <a:lnTo>
                  <a:pt x="2934462" y="2016252"/>
                </a:lnTo>
                <a:lnTo>
                  <a:pt x="2820162" y="2016252"/>
                </a:lnTo>
                <a:lnTo>
                  <a:pt x="2820162" y="2044446"/>
                </a:lnTo>
                <a:lnTo>
                  <a:pt x="2934462" y="2044446"/>
                </a:lnTo>
                <a:close/>
              </a:path>
              <a:path w="3773170" h="2044700">
                <a:moveTo>
                  <a:pt x="2734055" y="2044446"/>
                </a:moveTo>
                <a:lnTo>
                  <a:pt x="2734055" y="2016252"/>
                </a:lnTo>
                <a:lnTo>
                  <a:pt x="2619755" y="2016252"/>
                </a:lnTo>
                <a:lnTo>
                  <a:pt x="2619755" y="2044446"/>
                </a:lnTo>
                <a:lnTo>
                  <a:pt x="2734055" y="2044446"/>
                </a:lnTo>
                <a:close/>
              </a:path>
              <a:path w="3773170" h="2044700">
                <a:moveTo>
                  <a:pt x="2534412" y="2044446"/>
                </a:moveTo>
                <a:lnTo>
                  <a:pt x="2534412" y="2016252"/>
                </a:lnTo>
                <a:lnTo>
                  <a:pt x="2420112" y="2016252"/>
                </a:lnTo>
                <a:lnTo>
                  <a:pt x="2420112" y="2044446"/>
                </a:lnTo>
                <a:lnTo>
                  <a:pt x="2534412" y="2044446"/>
                </a:lnTo>
                <a:close/>
              </a:path>
              <a:path w="3773170" h="2044700">
                <a:moveTo>
                  <a:pt x="2334005" y="2044446"/>
                </a:moveTo>
                <a:lnTo>
                  <a:pt x="2334005" y="2016252"/>
                </a:lnTo>
                <a:lnTo>
                  <a:pt x="2219705" y="2016252"/>
                </a:lnTo>
                <a:lnTo>
                  <a:pt x="2219705" y="2044446"/>
                </a:lnTo>
                <a:lnTo>
                  <a:pt x="2334005" y="2044446"/>
                </a:lnTo>
                <a:close/>
              </a:path>
              <a:path w="3773170" h="2044700">
                <a:moveTo>
                  <a:pt x="2134362" y="2044446"/>
                </a:moveTo>
                <a:lnTo>
                  <a:pt x="2134362" y="2016252"/>
                </a:lnTo>
                <a:lnTo>
                  <a:pt x="2020062" y="2016252"/>
                </a:lnTo>
                <a:lnTo>
                  <a:pt x="2020062" y="2044446"/>
                </a:lnTo>
                <a:lnTo>
                  <a:pt x="2134362" y="2044446"/>
                </a:lnTo>
                <a:close/>
              </a:path>
              <a:path w="3773170" h="2044700">
                <a:moveTo>
                  <a:pt x="1933955" y="2044446"/>
                </a:moveTo>
                <a:lnTo>
                  <a:pt x="1933955" y="2016252"/>
                </a:lnTo>
                <a:lnTo>
                  <a:pt x="1819655" y="2016252"/>
                </a:lnTo>
                <a:lnTo>
                  <a:pt x="1819655" y="2044446"/>
                </a:lnTo>
                <a:lnTo>
                  <a:pt x="1933955" y="2044446"/>
                </a:lnTo>
                <a:close/>
              </a:path>
              <a:path w="3773170" h="2044700">
                <a:moveTo>
                  <a:pt x="1734312" y="2044446"/>
                </a:moveTo>
                <a:lnTo>
                  <a:pt x="1734312" y="2016252"/>
                </a:lnTo>
                <a:lnTo>
                  <a:pt x="1620012" y="2016252"/>
                </a:lnTo>
                <a:lnTo>
                  <a:pt x="1620012" y="2044446"/>
                </a:lnTo>
                <a:lnTo>
                  <a:pt x="1734312" y="2044446"/>
                </a:lnTo>
                <a:close/>
              </a:path>
              <a:path w="3773170" h="2044700">
                <a:moveTo>
                  <a:pt x="1533906" y="2044446"/>
                </a:moveTo>
                <a:lnTo>
                  <a:pt x="1533906" y="2016252"/>
                </a:lnTo>
                <a:lnTo>
                  <a:pt x="1419606" y="2016252"/>
                </a:lnTo>
                <a:lnTo>
                  <a:pt x="1419606" y="2044446"/>
                </a:lnTo>
                <a:lnTo>
                  <a:pt x="1533906" y="2044446"/>
                </a:lnTo>
                <a:close/>
              </a:path>
              <a:path w="3773170" h="2044700">
                <a:moveTo>
                  <a:pt x="1334262" y="2044446"/>
                </a:moveTo>
                <a:lnTo>
                  <a:pt x="1334262" y="2016252"/>
                </a:lnTo>
                <a:lnTo>
                  <a:pt x="1219962" y="2016252"/>
                </a:lnTo>
                <a:lnTo>
                  <a:pt x="1219962" y="2044446"/>
                </a:lnTo>
                <a:lnTo>
                  <a:pt x="1334262" y="2044446"/>
                </a:lnTo>
                <a:close/>
              </a:path>
              <a:path w="3773170" h="2044700">
                <a:moveTo>
                  <a:pt x="1133856" y="2044446"/>
                </a:moveTo>
                <a:lnTo>
                  <a:pt x="1133856" y="2016252"/>
                </a:lnTo>
                <a:lnTo>
                  <a:pt x="1019556" y="2016252"/>
                </a:lnTo>
                <a:lnTo>
                  <a:pt x="1019556" y="2044446"/>
                </a:lnTo>
                <a:lnTo>
                  <a:pt x="1133856" y="2044446"/>
                </a:lnTo>
                <a:close/>
              </a:path>
              <a:path w="3773170" h="2044700">
                <a:moveTo>
                  <a:pt x="934212" y="2044446"/>
                </a:moveTo>
                <a:lnTo>
                  <a:pt x="934212" y="2016252"/>
                </a:lnTo>
                <a:lnTo>
                  <a:pt x="819912" y="2016252"/>
                </a:lnTo>
                <a:lnTo>
                  <a:pt x="819912" y="2044446"/>
                </a:lnTo>
                <a:lnTo>
                  <a:pt x="934212" y="2044446"/>
                </a:lnTo>
                <a:close/>
              </a:path>
              <a:path w="3773170" h="2044700">
                <a:moveTo>
                  <a:pt x="733806" y="2044446"/>
                </a:moveTo>
                <a:lnTo>
                  <a:pt x="733806" y="2016252"/>
                </a:lnTo>
                <a:lnTo>
                  <a:pt x="619506" y="2016252"/>
                </a:lnTo>
                <a:lnTo>
                  <a:pt x="619506" y="2044446"/>
                </a:lnTo>
                <a:lnTo>
                  <a:pt x="733806" y="2044446"/>
                </a:lnTo>
                <a:close/>
              </a:path>
              <a:path w="3773170" h="2044700">
                <a:moveTo>
                  <a:pt x="534162" y="2044446"/>
                </a:moveTo>
                <a:lnTo>
                  <a:pt x="534162" y="2016252"/>
                </a:lnTo>
                <a:lnTo>
                  <a:pt x="419862" y="2016252"/>
                </a:lnTo>
                <a:lnTo>
                  <a:pt x="419862" y="2044446"/>
                </a:lnTo>
                <a:lnTo>
                  <a:pt x="534162" y="2044446"/>
                </a:lnTo>
                <a:close/>
              </a:path>
              <a:path w="3773170" h="2044700">
                <a:moveTo>
                  <a:pt x="333756" y="2044446"/>
                </a:moveTo>
                <a:lnTo>
                  <a:pt x="333756" y="2016252"/>
                </a:lnTo>
                <a:lnTo>
                  <a:pt x="219456" y="2016252"/>
                </a:lnTo>
                <a:lnTo>
                  <a:pt x="219456" y="2044446"/>
                </a:lnTo>
                <a:lnTo>
                  <a:pt x="333756" y="2044446"/>
                </a:lnTo>
                <a:close/>
              </a:path>
            </a:pathLst>
          </a:custGeom>
          <a:solidFill>
            <a:srgbClr val="0096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49843" y="3139058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4" h="0">
                <a:moveTo>
                  <a:pt x="0" y="0"/>
                </a:moveTo>
                <a:lnTo>
                  <a:pt x="627888" y="0"/>
                </a:lnTo>
              </a:path>
            </a:pathLst>
          </a:custGeom>
          <a:ln w="17525">
            <a:solidFill>
              <a:srgbClr val="0096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04751" y="2756154"/>
            <a:ext cx="3701415" cy="2059939"/>
          </a:xfrm>
          <a:custGeom>
            <a:avLst/>
            <a:gdLst/>
            <a:ahLst/>
            <a:cxnLst/>
            <a:rect l="l" t="t" r="r" b="b"/>
            <a:pathLst>
              <a:path w="3701415" h="2059939">
                <a:moveTo>
                  <a:pt x="28955" y="2045208"/>
                </a:moveTo>
                <a:lnTo>
                  <a:pt x="28955" y="1930908"/>
                </a:lnTo>
                <a:lnTo>
                  <a:pt x="0" y="1930908"/>
                </a:lnTo>
                <a:lnTo>
                  <a:pt x="0" y="2045208"/>
                </a:lnTo>
                <a:lnTo>
                  <a:pt x="14478" y="2045208"/>
                </a:lnTo>
                <a:lnTo>
                  <a:pt x="14478" y="2030730"/>
                </a:lnTo>
                <a:lnTo>
                  <a:pt x="19811" y="2030730"/>
                </a:lnTo>
                <a:lnTo>
                  <a:pt x="19811" y="2045208"/>
                </a:lnTo>
                <a:lnTo>
                  <a:pt x="28955" y="2045208"/>
                </a:lnTo>
                <a:close/>
              </a:path>
              <a:path w="3701415" h="2059939">
                <a:moveTo>
                  <a:pt x="19811" y="2045208"/>
                </a:moveTo>
                <a:lnTo>
                  <a:pt x="19811" y="2030730"/>
                </a:lnTo>
                <a:lnTo>
                  <a:pt x="14478" y="2030730"/>
                </a:lnTo>
                <a:lnTo>
                  <a:pt x="14478" y="2045208"/>
                </a:lnTo>
                <a:lnTo>
                  <a:pt x="19811" y="2045208"/>
                </a:lnTo>
                <a:close/>
              </a:path>
              <a:path w="3701415" h="2059939">
                <a:moveTo>
                  <a:pt x="19811" y="2059686"/>
                </a:moveTo>
                <a:lnTo>
                  <a:pt x="19811" y="2045208"/>
                </a:lnTo>
                <a:lnTo>
                  <a:pt x="14478" y="2045208"/>
                </a:lnTo>
                <a:lnTo>
                  <a:pt x="14478" y="2059686"/>
                </a:lnTo>
                <a:lnTo>
                  <a:pt x="19811" y="2059686"/>
                </a:lnTo>
                <a:close/>
              </a:path>
              <a:path w="3701415" h="2059939">
                <a:moveTo>
                  <a:pt x="28955" y="1844802"/>
                </a:moveTo>
                <a:lnTo>
                  <a:pt x="28955" y="1730502"/>
                </a:lnTo>
                <a:lnTo>
                  <a:pt x="0" y="1730502"/>
                </a:lnTo>
                <a:lnTo>
                  <a:pt x="0" y="1844802"/>
                </a:lnTo>
                <a:lnTo>
                  <a:pt x="28955" y="1844802"/>
                </a:lnTo>
                <a:close/>
              </a:path>
              <a:path w="3701415" h="2059939">
                <a:moveTo>
                  <a:pt x="28955" y="1645158"/>
                </a:moveTo>
                <a:lnTo>
                  <a:pt x="28955" y="1530858"/>
                </a:lnTo>
                <a:lnTo>
                  <a:pt x="0" y="1530858"/>
                </a:lnTo>
                <a:lnTo>
                  <a:pt x="0" y="1645158"/>
                </a:lnTo>
                <a:lnTo>
                  <a:pt x="28955" y="1645158"/>
                </a:lnTo>
                <a:close/>
              </a:path>
              <a:path w="3701415" h="2059939">
                <a:moveTo>
                  <a:pt x="28955" y="1444752"/>
                </a:moveTo>
                <a:lnTo>
                  <a:pt x="28955" y="1330452"/>
                </a:lnTo>
                <a:lnTo>
                  <a:pt x="0" y="1330452"/>
                </a:lnTo>
                <a:lnTo>
                  <a:pt x="0" y="1444752"/>
                </a:lnTo>
                <a:lnTo>
                  <a:pt x="28955" y="1444752"/>
                </a:lnTo>
                <a:close/>
              </a:path>
              <a:path w="3701415" h="2059939">
                <a:moveTo>
                  <a:pt x="28955" y="1245108"/>
                </a:moveTo>
                <a:lnTo>
                  <a:pt x="28955" y="1130808"/>
                </a:lnTo>
                <a:lnTo>
                  <a:pt x="0" y="1130808"/>
                </a:lnTo>
                <a:lnTo>
                  <a:pt x="0" y="1245108"/>
                </a:lnTo>
                <a:lnTo>
                  <a:pt x="28955" y="1245108"/>
                </a:lnTo>
                <a:close/>
              </a:path>
              <a:path w="3701415" h="2059939">
                <a:moveTo>
                  <a:pt x="28955" y="1044701"/>
                </a:moveTo>
                <a:lnTo>
                  <a:pt x="28955" y="930401"/>
                </a:lnTo>
                <a:lnTo>
                  <a:pt x="0" y="930401"/>
                </a:lnTo>
                <a:lnTo>
                  <a:pt x="0" y="1044701"/>
                </a:lnTo>
                <a:lnTo>
                  <a:pt x="28955" y="1044701"/>
                </a:lnTo>
                <a:close/>
              </a:path>
              <a:path w="3701415" h="2059939">
                <a:moveTo>
                  <a:pt x="28955" y="845058"/>
                </a:moveTo>
                <a:lnTo>
                  <a:pt x="28955" y="730758"/>
                </a:lnTo>
                <a:lnTo>
                  <a:pt x="0" y="730758"/>
                </a:lnTo>
                <a:lnTo>
                  <a:pt x="0" y="845058"/>
                </a:lnTo>
                <a:lnTo>
                  <a:pt x="28955" y="845058"/>
                </a:lnTo>
                <a:close/>
              </a:path>
              <a:path w="3701415" h="2059939">
                <a:moveTo>
                  <a:pt x="28955" y="644651"/>
                </a:moveTo>
                <a:lnTo>
                  <a:pt x="28955" y="530351"/>
                </a:lnTo>
                <a:lnTo>
                  <a:pt x="0" y="530351"/>
                </a:lnTo>
                <a:lnTo>
                  <a:pt x="0" y="644651"/>
                </a:lnTo>
                <a:lnTo>
                  <a:pt x="28955" y="644651"/>
                </a:lnTo>
                <a:close/>
              </a:path>
              <a:path w="3701415" h="2059939">
                <a:moveTo>
                  <a:pt x="28955" y="445007"/>
                </a:moveTo>
                <a:lnTo>
                  <a:pt x="28955" y="330707"/>
                </a:lnTo>
                <a:lnTo>
                  <a:pt x="0" y="330707"/>
                </a:lnTo>
                <a:lnTo>
                  <a:pt x="0" y="445007"/>
                </a:lnTo>
                <a:lnTo>
                  <a:pt x="28955" y="445007"/>
                </a:lnTo>
                <a:close/>
              </a:path>
              <a:path w="3701415" h="2059939">
                <a:moveTo>
                  <a:pt x="28955" y="244601"/>
                </a:moveTo>
                <a:lnTo>
                  <a:pt x="28955" y="130301"/>
                </a:lnTo>
                <a:lnTo>
                  <a:pt x="0" y="130301"/>
                </a:lnTo>
                <a:lnTo>
                  <a:pt x="0" y="244601"/>
                </a:lnTo>
                <a:lnTo>
                  <a:pt x="28955" y="244601"/>
                </a:lnTo>
                <a:close/>
              </a:path>
              <a:path w="3701415" h="2059939">
                <a:moveTo>
                  <a:pt x="97535" y="28193"/>
                </a:moveTo>
                <a:lnTo>
                  <a:pt x="97535" y="0"/>
                </a:lnTo>
                <a:lnTo>
                  <a:pt x="6857" y="0"/>
                </a:lnTo>
                <a:lnTo>
                  <a:pt x="0" y="6095"/>
                </a:lnTo>
                <a:lnTo>
                  <a:pt x="0" y="44957"/>
                </a:lnTo>
                <a:lnTo>
                  <a:pt x="14477" y="44957"/>
                </a:lnTo>
                <a:lnTo>
                  <a:pt x="14477" y="28193"/>
                </a:lnTo>
                <a:lnTo>
                  <a:pt x="28955" y="13715"/>
                </a:lnTo>
                <a:lnTo>
                  <a:pt x="28955" y="28193"/>
                </a:lnTo>
                <a:lnTo>
                  <a:pt x="97535" y="28193"/>
                </a:lnTo>
                <a:close/>
              </a:path>
              <a:path w="3701415" h="2059939">
                <a:moveTo>
                  <a:pt x="28955" y="28193"/>
                </a:moveTo>
                <a:lnTo>
                  <a:pt x="28955" y="13715"/>
                </a:lnTo>
                <a:lnTo>
                  <a:pt x="14477" y="28193"/>
                </a:lnTo>
                <a:lnTo>
                  <a:pt x="28955" y="28193"/>
                </a:lnTo>
                <a:close/>
              </a:path>
              <a:path w="3701415" h="2059939">
                <a:moveTo>
                  <a:pt x="28955" y="44957"/>
                </a:moveTo>
                <a:lnTo>
                  <a:pt x="28955" y="28193"/>
                </a:lnTo>
                <a:lnTo>
                  <a:pt x="14477" y="28193"/>
                </a:lnTo>
                <a:lnTo>
                  <a:pt x="14477" y="44957"/>
                </a:lnTo>
                <a:lnTo>
                  <a:pt x="28955" y="44957"/>
                </a:lnTo>
                <a:close/>
              </a:path>
              <a:path w="3701415" h="2059939">
                <a:moveTo>
                  <a:pt x="297941" y="28193"/>
                </a:moveTo>
                <a:lnTo>
                  <a:pt x="297941" y="0"/>
                </a:lnTo>
                <a:lnTo>
                  <a:pt x="183641" y="0"/>
                </a:lnTo>
                <a:lnTo>
                  <a:pt x="183641" y="28193"/>
                </a:lnTo>
                <a:lnTo>
                  <a:pt x="297941" y="28193"/>
                </a:lnTo>
                <a:close/>
              </a:path>
              <a:path w="3701415" h="2059939">
                <a:moveTo>
                  <a:pt x="497585" y="28193"/>
                </a:moveTo>
                <a:lnTo>
                  <a:pt x="497585" y="0"/>
                </a:lnTo>
                <a:lnTo>
                  <a:pt x="383285" y="0"/>
                </a:lnTo>
                <a:lnTo>
                  <a:pt x="383285" y="28193"/>
                </a:lnTo>
                <a:lnTo>
                  <a:pt x="497585" y="28193"/>
                </a:lnTo>
                <a:close/>
              </a:path>
              <a:path w="3701415" h="2059939">
                <a:moveTo>
                  <a:pt x="697991" y="28193"/>
                </a:moveTo>
                <a:lnTo>
                  <a:pt x="697991" y="0"/>
                </a:lnTo>
                <a:lnTo>
                  <a:pt x="583691" y="0"/>
                </a:lnTo>
                <a:lnTo>
                  <a:pt x="583691" y="28193"/>
                </a:lnTo>
                <a:lnTo>
                  <a:pt x="697991" y="28193"/>
                </a:lnTo>
                <a:close/>
              </a:path>
              <a:path w="3701415" h="2059939">
                <a:moveTo>
                  <a:pt x="897635" y="28193"/>
                </a:moveTo>
                <a:lnTo>
                  <a:pt x="897635" y="0"/>
                </a:lnTo>
                <a:lnTo>
                  <a:pt x="783335" y="0"/>
                </a:lnTo>
                <a:lnTo>
                  <a:pt x="783335" y="28193"/>
                </a:lnTo>
                <a:lnTo>
                  <a:pt x="897635" y="28193"/>
                </a:lnTo>
                <a:close/>
              </a:path>
              <a:path w="3701415" h="2059939">
                <a:moveTo>
                  <a:pt x="1098041" y="28193"/>
                </a:moveTo>
                <a:lnTo>
                  <a:pt x="1098041" y="0"/>
                </a:lnTo>
                <a:lnTo>
                  <a:pt x="983741" y="0"/>
                </a:lnTo>
                <a:lnTo>
                  <a:pt x="983741" y="28193"/>
                </a:lnTo>
                <a:lnTo>
                  <a:pt x="1098041" y="28193"/>
                </a:lnTo>
                <a:close/>
              </a:path>
              <a:path w="3701415" h="2059939">
                <a:moveTo>
                  <a:pt x="1297673" y="28193"/>
                </a:moveTo>
                <a:lnTo>
                  <a:pt x="1297673" y="0"/>
                </a:lnTo>
                <a:lnTo>
                  <a:pt x="1183373" y="0"/>
                </a:lnTo>
                <a:lnTo>
                  <a:pt x="1183373" y="28193"/>
                </a:lnTo>
                <a:lnTo>
                  <a:pt x="1297673" y="28193"/>
                </a:lnTo>
                <a:close/>
              </a:path>
              <a:path w="3701415" h="2059939">
                <a:moveTo>
                  <a:pt x="1498091" y="28193"/>
                </a:moveTo>
                <a:lnTo>
                  <a:pt x="1498091" y="0"/>
                </a:lnTo>
                <a:lnTo>
                  <a:pt x="1383791" y="0"/>
                </a:lnTo>
                <a:lnTo>
                  <a:pt x="1383791" y="28193"/>
                </a:lnTo>
                <a:lnTo>
                  <a:pt x="1498091" y="28193"/>
                </a:lnTo>
                <a:close/>
              </a:path>
              <a:path w="3701415" h="2059939">
                <a:moveTo>
                  <a:pt x="1697723" y="28193"/>
                </a:moveTo>
                <a:lnTo>
                  <a:pt x="1697723" y="0"/>
                </a:lnTo>
                <a:lnTo>
                  <a:pt x="1583423" y="0"/>
                </a:lnTo>
                <a:lnTo>
                  <a:pt x="1583423" y="28193"/>
                </a:lnTo>
                <a:lnTo>
                  <a:pt x="1697723" y="28193"/>
                </a:lnTo>
                <a:close/>
              </a:path>
              <a:path w="3701415" h="2059939">
                <a:moveTo>
                  <a:pt x="1898141" y="28193"/>
                </a:moveTo>
                <a:lnTo>
                  <a:pt x="1898141" y="0"/>
                </a:lnTo>
                <a:lnTo>
                  <a:pt x="1783841" y="0"/>
                </a:lnTo>
                <a:lnTo>
                  <a:pt x="1783841" y="28193"/>
                </a:lnTo>
                <a:lnTo>
                  <a:pt x="1898141" y="28193"/>
                </a:lnTo>
                <a:close/>
              </a:path>
              <a:path w="3701415" h="2059939">
                <a:moveTo>
                  <a:pt x="2097773" y="28193"/>
                </a:moveTo>
                <a:lnTo>
                  <a:pt x="2097773" y="0"/>
                </a:lnTo>
                <a:lnTo>
                  <a:pt x="1983473" y="0"/>
                </a:lnTo>
                <a:lnTo>
                  <a:pt x="1983473" y="28193"/>
                </a:lnTo>
                <a:lnTo>
                  <a:pt x="2097773" y="28193"/>
                </a:lnTo>
                <a:close/>
              </a:path>
              <a:path w="3701415" h="2059939">
                <a:moveTo>
                  <a:pt x="2298191" y="28193"/>
                </a:moveTo>
                <a:lnTo>
                  <a:pt x="2298191" y="0"/>
                </a:lnTo>
                <a:lnTo>
                  <a:pt x="2183891" y="0"/>
                </a:lnTo>
                <a:lnTo>
                  <a:pt x="2183891" y="28193"/>
                </a:lnTo>
                <a:lnTo>
                  <a:pt x="2298191" y="28193"/>
                </a:lnTo>
                <a:close/>
              </a:path>
              <a:path w="3701415" h="2059939">
                <a:moveTo>
                  <a:pt x="2497823" y="28193"/>
                </a:moveTo>
                <a:lnTo>
                  <a:pt x="2497823" y="0"/>
                </a:lnTo>
                <a:lnTo>
                  <a:pt x="2383523" y="0"/>
                </a:lnTo>
                <a:lnTo>
                  <a:pt x="2383523" y="28193"/>
                </a:lnTo>
                <a:lnTo>
                  <a:pt x="2497823" y="28193"/>
                </a:lnTo>
                <a:close/>
              </a:path>
              <a:path w="3701415" h="2059939">
                <a:moveTo>
                  <a:pt x="2698241" y="28193"/>
                </a:moveTo>
                <a:lnTo>
                  <a:pt x="2698241" y="0"/>
                </a:lnTo>
                <a:lnTo>
                  <a:pt x="2583941" y="0"/>
                </a:lnTo>
                <a:lnTo>
                  <a:pt x="2583941" y="28193"/>
                </a:lnTo>
                <a:lnTo>
                  <a:pt x="2698241" y="28193"/>
                </a:lnTo>
                <a:close/>
              </a:path>
              <a:path w="3701415" h="2059939">
                <a:moveTo>
                  <a:pt x="2897873" y="28193"/>
                </a:moveTo>
                <a:lnTo>
                  <a:pt x="2897873" y="0"/>
                </a:lnTo>
                <a:lnTo>
                  <a:pt x="2783573" y="0"/>
                </a:lnTo>
                <a:lnTo>
                  <a:pt x="2783573" y="28193"/>
                </a:lnTo>
                <a:lnTo>
                  <a:pt x="2897873" y="28193"/>
                </a:lnTo>
                <a:close/>
              </a:path>
              <a:path w="3701415" h="2059939">
                <a:moveTo>
                  <a:pt x="3098291" y="28193"/>
                </a:moveTo>
                <a:lnTo>
                  <a:pt x="3098291" y="0"/>
                </a:lnTo>
                <a:lnTo>
                  <a:pt x="2983991" y="0"/>
                </a:lnTo>
                <a:lnTo>
                  <a:pt x="2983991" y="28193"/>
                </a:lnTo>
                <a:lnTo>
                  <a:pt x="3098291" y="28193"/>
                </a:lnTo>
                <a:close/>
              </a:path>
              <a:path w="3701415" h="2059939">
                <a:moveTo>
                  <a:pt x="3297923" y="28193"/>
                </a:moveTo>
                <a:lnTo>
                  <a:pt x="3297923" y="0"/>
                </a:lnTo>
                <a:lnTo>
                  <a:pt x="3183623" y="0"/>
                </a:lnTo>
                <a:lnTo>
                  <a:pt x="3183623" y="28193"/>
                </a:lnTo>
                <a:lnTo>
                  <a:pt x="3297923" y="28193"/>
                </a:lnTo>
                <a:close/>
              </a:path>
              <a:path w="3701415" h="2059939">
                <a:moveTo>
                  <a:pt x="3498341" y="28193"/>
                </a:moveTo>
                <a:lnTo>
                  <a:pt x="3498341" y="0"/>
                </a:lnTo>
                <a:lnTo>
                  <a:pt x="3384041" y="0"/>
                </a:lnTo>
                <a:lnTo>
                  <a:pt x="3384041" y="28193"/>
                </a:lnTo>
                <a:lnTo>
                  <a:pt x="3498341" y="28193"/>
                </a:lnTo>
                <a:close/>
              </a:path>
              <a:path w="3701415" h="2059939">
                <a:moveTo>
                  <a:pt x="3701021" y="25907"/>
                </a:moveTo>
                <a:lnTo>
                  <a:pt x="3701021" y="6095"/>
                </a:lnTo>
                <a:lnTo>
                  <a:pt x="3694925" y="0"/>
                </a:lnTo>
                <a:lnTo>
                  <a:pt x="3583673" y="0"/>
                </a:lnTo>
                <a:lnTo>
                  <a:pt x="3583673" y="28193"/>
                </a:lnTo>
                <a:lnTo>
                  <a:pt x="3672839" y="28193"/>
                </a:lnTo>
                <a:lnTo>
                  <a:pt x="3672839" y="13715"/>
                </a:lnTo>
                <a:lnTo>
                  <a:pt x="3684390" y="25907"/>
                </a:lnTo>
                <a:lnTo>
                  <a:pt x="3701021" y="25907"/>
                </a:lnTo>
                <a:close/>
              </a:path>
              <a:path w="3701415" h="2059939">
                <a:moveTo>
                  <a:pt x="3684390" y="25907"/>
                </a:moveTo>
                <a:lnTo>
                  <a:pt x="3672839" y="13715"/>
                </a:lnTo>
                <a:lnTo>
                  <a:pt x="3672839" y="25907"/>
                </a:lnTo>
                <a:lnTo>
                  <a:pt x="3684390" y="25907"/>
                </a:lnTo>
                <a:close/>
              </a:path>
              <a:path w="3701415" h="2059939">
                <a:moveTo>
                  <a:pt x="3686555" y="28193"/>
                </a:moveTo>
                <a:lnTo>
                  <a:pt x="3684390" y="25907"/>
                </a:lnTo>
                <a:lnTo>
                  <a:pt x="3672839" y="25907"/>
                </a:lnTo>
                <a:lnTo>
                  <a:pt x="3672839" y="28193"/>
                </a:lnTo>
                <a:lnTo>
                  <a:pt x="3686555" y="28193"/>
                </a:lnTo>
                <a:close/>
              </a:path>
              <a:path w="3701415" h="2059939">
                <a:moveTo>
                  <a:pt x="3701021" y="225551"/>
                </a:moveTo>
                <a:lnTo>
                  <a:pt x="3701021" y="111251"/>
                </a:lnTo>
                <a:lnTo>
                  <a:pt x="3672827" y="111251"/>
                </a:lnTo>
                <a:lnTo>
                  <a:pt x="3672827" y="225551"/>
                </a:lnTo>
                <a:lnTo>
                  <a:pt x="3701021" y="225551"/>
                </a:lnTo>
                <a:close/>
              </a:path>
              <a:path w="3701415" h="2059939">
                <a:moveTo>
                  <a:pt x="3701021" y="425957"/>
                </a:moveTo>
                <a:lnTo>
                  <a:pt x="3701021" y="311657"/>
                </a:lnTo>
                <a:lnTo>
                  <a:pt x="3672827" y="311657"/>
                </a:lnTo>
                <a:lnTo>
                  <a:pt x="3672827" y="425957"/>
                </a:lnTo>
                <a:lnTo>
                  <a:pt x="3701021" y="425957"/>
                </a:lnTo>
                <a:close/>
              </a:path>
              <a:path w="3701415" h="2059939">
                <a:moveTo>
                  <a:pt x="3701021" y="625601"/>
                </a:moveTo>
                <a:lnTo>
                  <a:pt x="3701021" y="511301"/>
                </a:lnTo>
                <a:lnTo>
                  <a:pt x="3672827" y="511301"/>
                </a:lnTo>
                <a:lnTo>
                  <a:pt x="3672827" y="625601"/>
                </a:lnTo>
                <a:lnTo>
                  <a:pt x="3701021" y="625601"/>
                </a:lnTo>
                <a:close/>
              </a:path>
              <a:path w="3701415" h="2059939">
                <a:moveTo>
                  <a:pt x="3701021" y="826007"/>
                </a:moveTo>
                <a:lnTo>
                  <a:pt x="3701021" y="711707"/>
                </a:lnTo>
                <a:lnTo>
                  <a:pt x="3672827" y="711707"/>
                </a:lnTo>
                <a:lnTo>
                  <a:pt x="3672827" y="826007"/>
                </a:lnTo>
                <a:lnTo>
                  <a:pt x="3701021" y="826007"/>
                </a:lnTo>
                <a:close/>
              </a:path>
              <a:path w="3701415" h="2059939">
                <a:moveTo>
                  <a:pt x="3701021" y="1025651"/>
                </a:moveTo>
                <a:lnTo>
                  <a:pt x="3701021" y="911351"/>
                </a:lnTo>
                <a:lnTo>
                  <a:pt x="3672827" y="911351"/>
                </a:lnTo>
                <a:lnTo>
                  <a:pt x="3672827" y="1025651"/>
                </a:lnTo>
                <a:lnTo>
                  <a:pt x="3701021" y="1025651"/>
                </a:lnTo>
                <a:close/>
              </a:path>
              <a:path w="3701415" h="2059939">
                <a:moveTo>
                  <a:pt x="3701021" y="1226057"/>
                </a:moveTo>
                <a:lnTo>
                  <a:pt x="3701021" y="1111757"/>
                </a:lnTo>
                <a:lnTo>
                  <a:pt x="3672827" y="1111757"/>
                </a:lnTo>
                <a:lnTo>
                  <a:pt x="3672827" y="1226057"/>
                </a:lnTo>
                <a:lnTo>
                  <a:pt x="3701021" y="1226057"/>
                </a:lnTo>
                <a:close/>
              </a:path>
              <a:path w="3701415" h="2059939">
                <a:moveTo>
                  <a:pt x="3701021" y="1425701"/>
                </a:moveTo>
                <a:lnTo>
                  <a:pt x="3701021" y="1311401"/>
                </a:lnTo>
                <a:lnTo>
                  <a:pt x="3672827" y="1311401"/>
                </a:lnTo>
                <a:lnTo>
                  <a:pt x="3672827" y="1425701"/>
                </a:lnTo>
                <a:lnTo>
                  <a:pt x="3701021" y="1425701"/>
                </a:lnTo>
                <a:close/>
              </a:path>
              <a:path w="3701415" h="2059939">
                <a:moveTo>
                  <a:pt x="3701021" y="1626107"/>
                </a:moveTo>
                <a:lnTo>
                  <a:pt x="3701021" y="1511807"/>
                </a:lnTo>
                <a:lnTo>
                  <a:pt x="3672827" y="1511807"/>
                </a:lnTo>
                <a:lnTo>
                  <a:pt x="3672827" y="1626107"/>
                </a:lnTo>
                <a:lnTo>
                  <a:pt x="3701021" y="1626107"/>
                </a:lnTo>
                <a:close/>
              </a:path>
              <a:path w="3701415" h="2059939">
                <a:moveTo>
                  <a:pt x="3701021" y="1825751"/>
                </a:moveTo>
                <a:lnTo>
                  <a:pt x="3701021" y="1711451"/>
                </a:lnTo>
                <a:lnTo>
                  <a:pt x="3672827" y="1711451"/>
                </a:lnTo>
                <a:lnTo>
                  <a:pt x="3672827" y="1825751"/>
                </a:lnTo>
                <a:lnTo>
                  <a:pt x="3701021" y="1825751"/>
                </a:lnTo>
                <a:close/>
              </a:path>
              <a:path w="3701415" h="2059939">
                <a:moveTo>
                  <a:pt x="3701021" y="2026157"/>
                </a:moveTo>
                <a:lnTo>
                  <a:pt x="3701021" y="1911857"/>
                </a:lnTo>
                <a:lnTo>
                  <a:pt x="3672827" y="1911857"/>
                </a:lnTo>
                <a:lnTo>
                  <a:pt x="3672827" y="2026157"/>
                </a:lnTo>
                <a:lnTo>
                  <a:pt x="3701021" y="2026157"/>
                </a:lnTo>
                <a:close/>
              </a:path>
              <a:path w="3701415" h="2059939">
                <a:moveTo>
                  <a:pt x="3620249" y="2059685"/>
                </a:moveTo>
                <a:lnTo>
                  <a:pt x="3620249" y="2030729"/>
                </a:lnTo>
                <a:lnTo>
                  <a:pt x="3505949" y="2030729"/>
                </a:lnTo>
                <a:lnTo>
                  <a:pt x="3505949" y="2059685"/>
                </a:lnTo>
                <a:lnTo>
                  <a:pt x="3620249" y="2059685"/>
                </a:lnTo>
                <a:close/>
              </a:path>
              <a:path w="3701415" h="2059939">
                <a:moveTo>
                  <a:pt x="3420617" y="2059685"/>
                </a:moveTo>
                <a:lnTo>
                  <a:pt x="3420617" y="2030729"/>
                </a:lnTo>
                <a:lnTo>
                  <a:pt x="3306317" y="2030729"/>
                </a:lnTo>
                <a:lnTo>
                  <a:pt x="3306317" y="2059685"/>
                </a:lnTo>
                <a:lnTo>
                  <a:pt x="3420617" y="2059685"/>
                </a:lnTo>
                <a:close/>
              </a:path>
              <a:path w="3701415" h="2059939">
                <a:moveTo>
                  <a:pt x="3220199" y="2059685"/>
                </a:moveTo>
                <a:lnTo>
                  <a:pt x="3220199" y="2030729"/>
                </a:lnTo>
                <a:lnTo>
                  <a:pt x="3105899" y="2030729"/>
                </a:lnTo>
                <a:lnTo>
                  <a:pt x="3105899" y="2059685"/>
                </a:lnTo>
                <a:lnTo>
                  <a:pt x="3220199" y="2059685"/>
                </a:lnTo>
                <a:close/>
              </a:path>
              <a:path w="3701415" h="2059939">
                <a:moveTo>
                  <a:pt x="3020567" y="2059685"/>
                </a:moveTo>
                <a:lnTo>
                  <a:pt x="3020567" y="2030729"/>
                </a:lnTo>
                <a:lnTo>
                  <a:pt x="2906267" y="2030729"/>
                </a:lnTo>
                <a:lnTo>
                  <a:pt x="2906267" y="2059685"/>
                </a:lnTo>
                <a:lnTo>
                  <a:pt x="3020567" y="2059685"/>
                </a:lnTo>
                <a:close/>
              </a:path>
              <a:path w="3701415" h="2059939">
                <a:moveTo>
                  <a:pt x="2820149" y="2059685"/>
                </a:moveTo>
                <a:lnTo>
                  <a:pt x="2820149" y="2030729"/>
                </a:lnTo>
                <a:lnTo>
                  <a:pt x="2705849" y="2030729"/>
                </a:lnTo>
                <a:lnTo>
                  <a:pt x="2705849" y="2059685"/>
                </a:lnTo>
                <a:lnTo>
                  <a:pt x="2820149" y="2059685"/>
                </a:lnTo>
                <a:close/>
              </a:path>
              <a:path w="3701415" h="2059939">
                <a:moveTo>
                  <a:pt x="2620517" y="2059685"/>
                </a:moveTo>
                <a:lnTo>
                  <a:pt x="2620517" y="2030729"/>
                </a:lnTo>
                <a:lnTo>
                  <a:pt x="2506217" y="2030729"/>
                </a:lnTo>
                <a:lnTo>
                  <a:pt x="2506217" y="2059685"/>
                </a:lnTo>
                <a:lnTo>
                  <a:pt x="2620517" y="2059685"/>
                </a:lnTo>
                <a:close/>
              </a:path>
              <a:path w="3701415" h="2059939">
                <a:moveTo>
                  <a:pt x="2420099" y="2059685"/>
                </a:moveTo>
                <a:lnTo>
                  <a:pt x="2420099" y="2030729"/>
                </a:lnTo>
                <a:lnTo>
                  <a:pt x="2305799" y="2030729"/>
                </a:lnTo>
                <a:lnTo>
                  <a:pt x="2305799" y="2059685"/>
                </a:lnTo>
                <a:lnTo>
                  <a:pt x="2420099" y="2059685"/>
                </a:lnTo>
                <a:close/>
              </a:path>
              <a:path w="3701415" h="2059939">
                <a:moveTo>
                  <a:pt x="2220467" y="2059685"/>
                </a:moveTo>
                <a:lnTo>
                  <a:pt x="2220467" y="2030729"/>
                </a:lnTo>
                <a:lnTo>
                  <a:pt x="2106167" y="2030729"/>
                </a:lnTo>
                <a:lnTo>
                  <a:pt x="2106167" y="2059685"/>
                </a:lnTo>
                <a:lnTo>
                  <a:pt x="2220467" y="2059685"/>
                </a:lnTo>
                <a:close/>
              </a:path>
              <a:path w="3701415" h="2059939">
                <a:moveTo>
                  <a:pt x="2020049" y="2059685"/>
                </a:moveTo>
                <a:lnTo>
                  <a:pt x="2020049" y="2030729"/>
                </a:lnTo>
                <a:lnTo>
                  <a:pt x="1905749" y="2030729"/>
                </a:lnTo>
                <a:lnTo>
                  <a:pt x="1905749" y="2059685"/>
                </a:lnTo>
                <a:lnTo>
                  <a:pt x="2020049" y="2059685"/>
                </a:lnTo>
                <a:close/>
              </a:path>
              <a:path w="3701415" h="2059939">
                <a:moveTo>
                  <a:pt x="1820417" y="2059685"/>
                </a:moveTo>
                <a:lnTo>
                  <a:pt x="1820417" y="2030729"/>
                </a:lnTo>
                <a:lnTo>
                  <a:pt x="1706117" y="2030729"/>
                </a:lnTo>
                <a:lnTo>
                  <a:pt x="1706117" y="2059685"/>
                </a:lnTo>
                <a:lnTo>
                  <a:pt x="1820417" y="2059685"/>
                </a:lnTo>
                <a:close/>
              </a:path>
              <a:path w="3701415" h="2059939">
                <a:moveTo>
                  <a:pt x="1619999" y="2059685"/>
                </a:moveTo>
                <a:lnTo>
                  <a:pt x="1619999" y="2030729"/>
                </a:lnTo>
                <a:lnTo>
                  <a:pt x="1505699" y="2030729"/>
                </a:lnTo>
                <a:lnTo>
                  <a:pt x="1505699" y="2059685"/>
                </a:lnTo>
                <a:lnTo>
                  <a:pt x="1619999" y="2059685"/>
                </a:lnTo>
                <a:close/>
              </a:path>
              <a:path w="3701415" h="2059939">
                <a:moveTo>
                  <a:pt x="1420367" y="2059685"/>
                </a:moveTo>
                <a:lnTo>
                  <a:pt x="1420367" y="2030729"/>
                </a:lnTo>
                <a:lnTo>
                  <a:pt x="1306067" y="2030729"/>
                </a:lnTo>
                <a:lnTo>
                  <a:pt x="1306067" y="2059685"/>
                </a:lnTo>
                <a:lnTo>
                  <a:pt x="1420367" y="2059685"/>
                </a:lnTo>
                <a:close/>
              </a:path>
              <a:path w="3701415" h="2059939">
                <a:moveTo>
                  <a:pt x="1219949" y="2059685"/>
                </a:moveTo>
                <a:lnTo>
                  <a:pt x="1219949" y="2030729"/>
                </a:lnTo>
                <a:lnTo>
                  <a:pt x="1105649" y="2030729"/>
                </a:lnTo>
                <a:lnTo>
                  <a:pt x="1105649" y="2059685"/>
                </a:lnTo>
                <a:lnTo>
                  <a:pt x="1219949" y="2059685"/>
                </a:lnTo>
                <a:close/>
              </a:path>
              <a:path w="3701415" h="2059939">
                <a:moveTo>
                  <a:pt x="1020305" y="2059685"/>
                </a:moveTo>
                <a:lnTo>
                  <a:pt x="1020305" y="2030729"/>
                </a:lnTo>
                <a:lnTo>
                  <a:pt x="906005" y="2030729"/>
                </a:lnTo>
                <a:lnTo>
                  <a:pt x="906005" y="2059685"/>
                </a:lnTo>
                <a:lnTo>
                  <a:pt x="1020305" y="2059685"/>
                </a:lnTo>
                <a:close/>
              </a:path>
              <a:path w="3701415" h="2059939">
                <a:moveTo>
                  <a:pt x="819911" y="2059685"/>
                </a:moveTo>
                <a:lnTo>
                  <a:pt x="819911" y="2030729"/>
                </a:lnTo>
                <a:lnTo>
                  <a:pt x="705611" y="2030729"/>
                </a:lnTo>
                <a:lnTo>
                  <a:pt x="705611" y="2059685"/>
                </a:lnTo>
                <a:lnTo>
                  <a:pt x="819911" y="2059685"/>
                </a:lnTo>
                <a:close/>
              </a:path>
              <a:path w="3701415" h="2059939">
                <a:moveTo>
                  <a:pt x="620267" y="2059685"/>
                </a:moveTo>
                <a:lnTo>
                  <a:pt x="620267" y="2030729"/>
                </a:lnTo>
                <a:lnTo>
                  <a:pt x="505967" y="2030729"/>
                </a:lnTo>
                <a:lnTo>
                  <a:pt x="505967" y="2059685"/>
                </a:lnTo>
                <a:lnTo>
                  <a:pt x="620267" y="2059685"/>
                </a:lnTo>
                <a:close/>
              </a:path>
              <a:path w="3701415" h="2059939">
                <a:moveTo>
                  <a:pt x="419861" y="2059686"/>
                </a:moveTo>
                <a:lnTo>
                  <a:pt x="419861" y="2030730"/>
                </a:lnTo>
                <a:lnTo>
                  <a:pt x="305561" y="2030730"/>
                </a:lnTo>
                <a:lnTo>
                  <a:pt x="305561" y="2059686"/>
                </a:lnTo>
                <a:lnTo>
                  <a:pt x="419861" y="2059686"/>
                </a:lnTo>
                <a:close/>
              </a:path>
              <a:path w="3701415" h="2059939">
                <a:moveTo>
                  <a:pt x="220217" y="2059686"/>
                </a:moveTo>
                <a:lnTo>
                  <a:pt x="220217" y="2030730"/>
                </a:lnTo>
                <a:lnTo>
                  <a:pt x="105917" y="2030730"/>
                </a:lnTo>
                <a:lnTo>
                  <a:pt x="105917" y="2059686"/>
                </a:lnTo>
                <a:lnTo>
                  <a:pt x="220217" y="2059686"/>
                </a:lnTo>
                <a:close/>
              </a:path>
            </a:pathLst>
          </a:custGeom>
          <a:solidFill>
            <a:srgbClr val="0096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62817" y="2785364"/>
            <a:ext cx="47542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7465" algn="l"/>
              </a:tabLst>
            </a:pPr>
            <a:r>
              <a:rPr dirty="0" sz="2000" spc="-5">
                <a:solidFill>
                  <a:srgbClr val="CCAF0A"/>
                </a:solidFill>
                <a:latin typeface="Arial"/>
                <a:cs typeface="Arial"/>
              </a:rPr>
              <a:t>O</a:t>
            </a:r>
            <a:r>
              <a:rPr dirty="0" sz="2000" spc="45">
                <a:solidFill>
                  <a:srgbClr val="CCAF0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9692"/>
                </a:solidFill>
                <a:latin typeface="Corbel"/>
                <a:cs typeface="Corbel"/>
              </a:rPr>
              <a:t>2019	</a:t>
            </a:r>
            <a:r>
              <a:rPr dirty="0" sz="2000" spc="-5">
                <a:solidFill>
                  <a:srgbClr val="CCAF0A"/>
                </a:solidFill>
                <a:latin typeface="Arial"/>
                <a:cs typeface="Arial"/>
              </a:rPr>
              <a:t>O</a:t>
            </a:r>
            <a:r>
              <a:rPr dirty="0" sz="2000" spc="-35">
                <a:solidFill>
                  <a:srgbClr val="CCAF0A"/>
                </a:solidFill>
                <a:latin typeface="Arial"/>
                <a:cs typeface="Arial"/>
              </a:rPr>
              <a:t> </a:t>
            </a:r>
            <a:r>
              <a:rPr dirty="0" u="heavy" sz="2400" b="1">
                <a:solidFill>
                  <a:srgbClr val="00A29D"/>
                </a:solidFill>
                <a:uFill>
                  <a:solidFill>
                    <a:srgbClr val="00A29D"/>
                  </a:solidFill>
                </a:uFill>
                <a:latin typeface="Corbel"/>
                <a:cs typeface="Corbel"/>
              </a:rPr>
              <a:t>2020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26399" y="3285744"/>
            <a:ext cx="1152525" cy="648970"/>
          </a:xfrm>
          <a:custGeom>
            <a:avLst/>
            <a:gdLst/>
            <a:ahLst/>
            <a:cxnLst/>
            <a:rect l="l" t="t" r="r" b="b"/>
            <a:pathLst>
              <a:path w="1152525" h="648970">
                <a:moveTo>
                  <a:pt x="1152144" y="324611"/>
                </a:moveTo>
                <a:lnTo>
                  <a:pt x="1140423" y="259251"/>
                </a:lnTo>
                <a:lnTo>
                  <a:pt x="1106816" y="198346"/>
                </a:lnTo>
                <a:lnTo>
                  <a:pt x="1053654" y="143209"/>
                </a:lnTo>
                <a:lnTo>
                  <a:pt x="1020467" y="118215"/>
                </a:lnTo>
                <a:lnTo>
                  <a:pt x="983265" y="95154"/>
                </a:lnTo>
                <a:lnTo>
                  <a:pt x="942340" y="74192"/>
                </a:lnTo>
                <a:lnTo>
                  <a:pt x="897982" y="55493"/>
                </a:lnTo>
                <a:lnTo>
                  <a:pt x="850484" y="39220"/>
                </a:lnTo>
                <a:lnTo>
                  <a:pt x="800135" y="25538"/>
                </a:lnTo>
                <a:lnTo>
                  <a:pt x="747228" y="14611"/>
                </a:lnTo>
                <a:lnTo>
                  <a:pt x="692055" y="6603"/>
                </a:lnTo>
                <a:lnTo>
                  <a:pt x="634905" y="1678"/>
                </a:lnTo>
                <a:lnTo>
                  <a:pt x="576072" y="0"/>
                </a:lnTo>
                <a:lnTo>
                  <a:pt x="517112" y="1678"/>
                </a:lnTo>
                <a:lnTo>
                  <a:pt x="459869" y="6603"/>
                </a:lnTo>
                <a:lnTo>
                  <a:pt x="404632" y="14611"/>
                </a:lnTo>
                <a:lnTo>
                  <a:pt x="351686" y="25538"/>
                </a:lnTo>
                <a:lnTo>
                  <a:pt x="301322" y="39220"/>
                </a:lnTo>
                <a:lnTo>
                  <a:pt x="253826" y="55493"/>
                </a:lnTo>
                <a:lnTo>
                  <a:pt x="209487" y="74192"/>
                </a:lnTo>
                <a:lnTo>
                  <a:pt x="168592" y="95154"/>
                </a:lnTo>
                <a:lnTo>
                  <a:pt x="131430" y="118215"/>
                </a:lnTo>
                <a:lnTo>
                  <a:pt x="98289" y="143209"/>
                </a:lnTo>
                <a:lnTo>
                  <a:pt x="69456" y="169974"/>
                </a:lnTo>
                <a:lnTo>
                  <a:pt x="25868" y="228159"/>
                </a:lnTo>
                <a:lnTo>
                  <a:pt x="2970" y="291456"/>
                </a:lnTo>
                <a:lnTo>
                  <a:pt x="0" y="324612"/>
                </a:lnTo>
                <a:lnTo>
                  <a:pt x="2970" y="357633"/>
                </a:lnTo>
                <a:lnTo>
                  <a:pt x="25868" y="420711"/>
                </a:lnTo>
                <a:lnTo>
                  <a:pt x="69456" y="478734"/>
                </a:lnTo>
                <a:lnTo>
                  <a:pt x="98289" y="505438"/>
                </a:lnTo>
                <a:lnTo>
                  <a:pt x="131430" y="530382"/>
                </a:lnTo>
                <a:lnTo>
                  <a:pt x="168592" y="553402"/>
                </a:lnTo>
                <a:lnTo>
                  <a:pt x="209487" y="574332"/>
                </a:lnTo>
                <a:lnTo>
                  <a:pt x="253826" y="593008"/>
                </a:lnTo>
                <a:lnTo>
                  <a:pt x="301322" y="609264"/>
                </a:lnTo>
                <a:lnTo>
                  <a:pt x="351686" y="622935"/>
                </a:lnTo>
                <a:lnTo>
                  <a:pt x="404632" y="633855"/>
                </a:lnTo>
                <a:lnTo>
                  <a:pt x="459869" y="641859"/>
                </a:lnTo>
                <a:lnTo>
                  <a:pt x="517112" y="646783"/>
                </a:lnTo>
                <a:lnTo>
                  <a:pt x="576072" y="648462"/>
                </a:lnTo>
                <a:lnTo>
                  <a:pt x="634905" y="646783"/>
                </a:lnTo>
                <a:lnTo>
                  <a:pt x="692055" y="641859"/>
                </a:lnTo>
                <a:lnTo>
                  <a:pt x="747228" y="633855"/>
                </a:lnTo>
                <a:lnTo>
                  <a:pt x="800135" y="622935"/>
                </a:lnTo>
                <a:lnTo>
                  <a:pt x="850484" y="609264"/>
                </a:lnTo>
                <a:lnTo>
                  <a:pt x="897982" y="593008"/>
                </a:lnTo>
                <a:lnTo>
                  <a:pt x="942340" y="574332"/>
                </a:lnTo>
                <a:lnTo>
                  <a:pt x="983265" y="553402"/>
                </a:lnTo>
                <a:lnTo>
                  <a:pt x="1020467" y="530382"/>
                </a:lnTo>
                <a:lnTo>
                  <a:pt x="1053654" y="505438"/>
                </a:lnTo>
                <a:lnTo>
                  <a:pt x="1082534" y="478734"/>
                </a:lnTo>
                <a:lnTo>
                  <a:pt x="1126210" y="420711"/>
                </a:lnTo>
                <a:lnTo>
                  <a:pt x="1149165" y="357633"/>
                </a:lnTo>
                <a:lnTo>
                  <a:pt x="1152144" y="324611"/>
                </a:lnTo>
                <a:close/>
              </a:path>
            </a:pathLst>
          </a:custGeom>
          <a:solidFill>
            <a:srgbClr val="00A2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18017" y="3278123"/>
            <a:ext cx="1168400" cy="664845"/>
          </a:xfrm>
          <a:custGeom>
            <a:avLst/>
            <a:gdLst/>
            <a:ahLst/>
            <a:cxnLst/>
            <a:rect l="l" t="t" r="r" b="b"/>
            <a:pathLst>
              <a:path w="1168400" h="664845">
                <a:moveTo>
                  <a:pt x="1168146" y="340614"/>
                </a:moveTo>
                <a:lnTo>
                  <a:pt x="1168146" y="323088"/>
                </a:lnTo>
                <a:lnTo>
                  <a:pt x="1166622" y="305562"/>
                </a:lnTo>
                <a:lnTo>
                  <a:pt x="1155428" y="263578"/>
                </a:lnTo>
                <a:lnTo>
                  <a:pt x="1137164" y="225042"/>
                </a:lnTo>
                <a:lnTo>
                  <a:pt x="1112616" y="189872"/>
                </a:lnTo>
                <a:lnTo>
                  <a:pt x="1082571" y="157985"/>
                </a:lnTo>
                <a:lnTo>
                  <a:pt x="1047814" y="129302"/>
                </a:lnTo>
                <a:lnTo>
                  <a:pt x="1009134" y="103741"/>
                </a:lnTo>
                <a:lnTo>
                  <a:pt x="967315" y="81221"/>
                </a:lnTo>
                <a:lnTo>
                  <a:pt x="923145" y="61659"/>
                </a:lnTo>
                <a:lnTo>
                  <a:pt x="877410" y="44976"/>
                </a:lnTo>
                <a:lnTo>
                  <a:pt x="830896" y="31089"/>
                </a:lnTo>
                <a:lnTo>
                  <a:pt x="784389" y="19918"/>
                </a:lnTo>
                <a:lnTo>
                  <a:pt x="738677" y="11381"/>
                </a:lnTo>
                <a:lnTo>
                  <a:pt x="694546" y="5396"/>
                </a:lnTo>
                <a:lnTo>
                  <a:pt x="652782" y="1884"/>
                </a:lnTo>
                <a:lnTo>
                  <a:pt x="613410" y="742"/>
                </a:lnTo>
                <a:lnTo>
                  <a:pt x="553974" y="0"/>
                </a:lnTo>
                <a:lnTo>
                  <a:pt x="515120" y="1513"/>
                </a:lnTo>
                <a:lnTo>
                  <a:pt x="473189" y="5306"/>
                </a:lnTo>
                <a:lnTo>
                  <a:pt x="428957" y="11475"/>
                </a:lnTo>
                <a:lnTo>
                  <a:pt x="383201" y="20118"/>
                </a:lnTo>
                <a:lnTo>
                  <a:pt x="336699" y="31332"/>
                </a:lnTo>
                <a:lnTo>
                  <a:pt x="290227" y="45215"/>
                </a:lnTo>
                <a:lnTo>
                  <a:pt x="244562" y="61864"/>
                </a:lnTo>
                <a:lnTo>
                  <a:pt x="200481" y="81376"/>
                </a:lnTo>
                <a:lnTo>
                  <a:pt x="158761" y="103850"/>
                </a:lnTo>
                <a:lnTo>
                  <a:pt x="120178" y="129381"/>
                </a:lnTo>
                <a:lnTo>
                  <a:pt x="85510" y="158069"/>
                </a:lnTo>
                <a:lnTo>
                  <a:pt x="55534" y="190009"/>
                </a:lnTo>
                <a:lnTo>
                  <a:pt x="31026" y="225300"/>
                </a:lnTo>
                <a:lnTo>
                  <a:pt x="12764" y="264039"/>
                </a:lnTo>
                <a:lnTo>
                  <a:pt x="1523" y="306324"/>
                </a:lnTo>
                <a:lnTo>
                  <a:pt x="0" y="323088"/>
                </a:lnTo>
                <a:lnTo>
                  <a:pt x="0" y="340614"/>
                </a:lnTo>
                <a:lnTo>
                  <a:pt x="1524" y="358140"/>
                </a:lnTo>
                <a:lnTo>
                  <a:pt x="3048" y="366522"/>
                </a:lnTo>
                <a:lnTo>
                  <a:pt x="16002" y="407844"/>
                </a:lnTo>
                <a:lnTo>
                  <a:pt x="16002" y="323850"/>
                </a:lnTo>
                <a:lnTo>
                  <a:pt x="17525" y="307848"/>
                </a:lnTo>
                <a:lnTo>
                  <a:pt x="28992" y="266108"/>
                </a:lnTo>
                <a:lnTo>
                  <a:pt x="47923" y="227947"/>
                </a:lnTo>
                <a:lnTo>
                  <a:pt x="73464" y="193272"/>
                </a:lnTo>
                <a:lnTo>
                  <a:pt x="104759" y="161993"/>
                </a:lnTo>
                <a:lnTo>
                  <a:pt x="140955" y="134018"/>
                </a:lnTo>
                <a:lnTo>
                  <a:pt x="181198" y="109257"/>
                </a:lnTo>
                <a:lnTo>
                  <a:pt x="224631" y="87619"/>
                </a:lnTo>
                <a:lnTo>
                  <a:pt x="270402" y="69012"/>
                </a:lnTo>
                <a:lnTo>
                  <a:pt x="317655" y="53346"/>
                </a:lnTo>
                <a:lnTo>
                  <a:pt x="365537" y="40529"/>
                </a:lnTo>
                <a:lnTo>
                  <a:pt x="413191" y="30471"/>
                </a:lnTo>
                <a:lnTo>
                  <a:pt x="459765" y="23080"/>
                </a:lnTo>
                <a:lnTo>
                  <a:pt x="504461" y="18262"/>
                </a:lnTo>
                <a:lnTo>
                  <a:pt x="545833" y="15960"/>
                </a:lnTo>
                <a:lnTo>
                  <a:pt x="614172" y="16042"/>
                </a:lnTo>
                <a:lnTo>
                  <a:pt x="680656" y="19857"/>
                </a:lnTo>
                <a:lnTo>
                  <a:pt x="722481" y="24790"/>
                </a:lnTo>
                <a:lnTo>
                  <a:pt x="766884" y="32403"/>
                </a:lnTo>
                <a:lnTo>
                  <a:pt x="812922" y="42779"/>
                </a:lnTo>
                <a:lnTo>
                  <a:pt x="859645" y="56002"/>
                </a:lnTo>
                <a:lnTo>
                  <a:pt x="906074" y="72150"/>
                </a:lnTo>
                <a:lnTo>
                  <a:pt x="951247" y="91301"/>
                </a:lnTo>
                <a:lnTo>
                  <a:pt x="994201" y="113538"/>
                </a:lnTo>
                <a:lnTo>
                  <a:pt x="1033972" y="138939"/>
                </a:lnTo>
                <a:lnTo>
                  <a:pt x="1069598" y="167586"/>
                </a:lnTo>
                <a:lnTo>
                  <a:pt x="1100114" y="199558"/>
                </a:lnTo>
                <a:lnTo>
                  <a:pt x="1124560" y="234936"/>
                </a:lnTo>
                <a:lnTo>
                  <a:pt x="1141970" y="273800"/>
                </a:lnTo>
                <a:lnTo>
                  <a:pt x="1151382" y="316230"/>
                </a:lnTo>
                <a:lnTo>
                  <a:pt x="1152144" y="323850"/>
                </a:lnTo>
                <a:lnTo>
                  <a:pt x="1152144" y="406082"/>
                </a:lnTo>
                <a:lnTo>
                  <a:pt x="1160464" y="384567"/>
                </a:lnTo>
                <a:lnTo>
                  <a:pt x="1168146" y="340614"/>
                </a:lnTo>
                <a:close/>
              </a:path>
              <a:path w="1168400" h="664845">
                <a:moveTo>
                  <a:pt x="1152144" y="406082"/>
                </a:moveTo>
                <a:lnTo>
                  <a:pt x="1152144" y="339852"/>
                </a:lnTo>
                <a:lnTo>
                  <a:pt x="1151382" y="348234"/>
                </a:lnTo>
                <a:lnTo>
                  <a:pt x="1141867" y="390623"/>
                </a:lnTo>
                <a:lnTo>
                  <a:pt x="1124390" y="429433"/>
                </a:lnTo>
                <a:lnTo>
                  <a:pt x="1099908" y="464747"/>
                </a:lnTo>
                <a:lnTo>
                  <a:pt x="1069381" y="496648"/>
                </a:lnTo>
                <a:lnTo>
                  <a:pt x="1033766" y="525218"/>
                </a:lnTo>
                <a:lnTo>
                  <a:pt x="994021" y="550541"/>
                </a:lnTo>
                <a:lnTo>
                  <a:pt x="951104" y="572700"/>
                </a:lnTo>
                <a:lnTo>
                  <a:pt x="905974" y="591777"/>
                </a:lnTo>
                <a:lnTo>
                  <a:pt x="859588" y="607855"/>
                </a:lnTo>
                <a:lnTo>
                  <a:pt x="812906" y="621018"/>
                </a:lnTo>
                <a:lnTo>
                  <a:pt x="766870" y="631351"/>
                </a:lnTo>
                <a:lnTo>
                  <a:pt x="722451" y="638934"/>
                </a:lnTo>
                <a:lnTo>
                  <a:pt x="680629" y="643846"/>
                </a:lnTo>
                <a:lnTo>
                  <a:pt x="642366" y="646176"/>
                </a:lnTo>
                <a:lnTo>
                  <a:pt x="545833" y="647765"/>
                </a:lnTo>
                <a:lnTo>
                  <a:pt x="504403" y="645489"/>
                </a:lnTo>
                <a:lnTo>
                  <a:pt x="460394" y="640802"/>
                </a:lnTo>
                <a:lnTo>
                  <a:pt x="414449" y="633598"/>
                </a:lnTo>
                <a:lnTo>
                  <a:pt x="367444" y="623795"/>
                </a:lnTo>
                <a:lnTo>
                  <a:pt x="320198" y="611305"/>
                </a:lnTo>
                <a:lnTo>
                  <a:pt x="273528" y="596040"/>
                </a:lnTo>
                <a:lnTo>
                  <a:pt x="228251" y="577912"/>
                </a:lnTo>
                <a:lnTo>
                  <a:pt x="185187" y="556834"/>
                </a:lnTo>
                <a:lnTo>
                  <a:pt x="145152" y="532717"/>
                </a:lnTo>
                <a:lnTo>
                  <a:pt x="108965" y="505473"/>
                </a:lnTo>
                <a:lnTo>
                  <a:pt x="77443" y="475014"/>
                </a:lnTo>
                <a:lnTo>
                  <a:pt x="51405" y="441254"/>
                </a:lnTo>
                <a:lnTo>
                  <a:pt x="31668" y="404103"/>
                </a:lnTo>
                <a:lnTo>
                  <a:pt x="19050" y="363474"/>
                </a:lnTo>
                <a:lnTo>
                  <a:pt x="16002" y="339852"/>
                </a:lnTo>
                <a:lnTo>
                  <a:pt x="16002" y="407844"/>
                </a:lnTo>
                <a:lnTo>
                  <a:pt x="35757" y="446135"/>
                </a:lnTo>
                <a:lnTo>
                  <a:pt x="61374" y="480744"/>
                </a:lnTo>
                <a:lnTo>
                  <a:pt x="92226" y="512020"/>
                </a:lnTo>
                <a:lnTo>
                  <a:pt x="127608" y="540063"/>
                </a:lnTo>
                <a:lnTo>
                  <a:pt x="166815" y="564974"/>
                </a:lnTo>
                <a:lnTo>
                  <a:pt x="209142" y="586851"/>
                </a:lnTo>
                <a:lnTo>
                  <a:pt x="253884" y="605794"/>
                </a:lnTo>
                <a:lnTo>
                  <a:pt x="300336" y="621904"/>
                </a:lnTo>
                <a:lnTo>
                  <a:pt x="347793" y="635279"/>
                </a:lnTo>
                <a:lnTo>
                  <a:pt x="395551" y="646021"/>
                </a:lnTo>
                <a:lnTo>
                  <a:pt x="442904" y="654227"/>
                </a:lnTo>
                <a:lnTo>
                  <a:pt x="489148" y="659999"/>
                </a:lnTo>
                <a:lnTo>
                  <a:pt x="533577" y="663435"/>
                </a:lnTo>
                <a:lnTo>
                  <a:pt x="575486" y="664636"/>
                </a:lnTo>
                <a:lnTo>
                  <a:pt x="614172" y="663702"/>
                </a:lnTo>
                <a:lnTo>
                  <a:pt x="672846" y="659892"/>
                </a:lnTo>
                <a:lnTo>
                  <a:pt x="712001" y="656257"/>
                </a:lnTo>
                <a:lnTo>
                  <a:pt x="754256" y="649977"/>
                </a:lnTo>
                <a:lnTo>
                  <a:pt x="798690" y="640975"/>
                </a:lnTo>
                <a:lnTo>
                  <a:pt x="844382" y="629177"/>
                </a:lnTo>
                <a:lnTo>
                  <a:pt x="890413" y="614505"/>
                </a:lnTo>
                <a:lnTo>
                  <a:pt x="935863" y="596885"/>
                </a:lnTo>
                <a:lnTo>
                  <a:pt x="979812" y="576238"/>
                </a:lnTo>
                <a:lnTo>
                  <a:pt x="1021340" y="552490"/>
                </a:lnTo>
                <a:lnTo>
                  <a:pt x="1059527" y="525565"/>
                </a:lnTo>
                <a:lnTo>
                  <a:pt x="1093453" y="495386"/>
                </a:lnTo>
                <a:lnTo>
                  <a:pt x="1122198" y="461878"/>
                </a:lnTo>
                <a:lnTo>
                  <a:pt x="1144841" y="424963"/>
                </a:lnTo>
                <a:lnTo>
                  <a:pt x="1152144" y="406082"/>
                </a:lnTo>
                <a:close/>
              </a:path>
            </a:pathLst>
          </a:custGeom>
          <a:solidFill>
            <a:srgbClr val="405D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099443" y="3404870"/>
            <a:ext cx="6051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orbel"/>
                <a:cs typeface="Corbel"/>
              </a:rPr>
              <a:t>8</a:t>
            </a:r>
            <a:endParaRPr sz="12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Corbel"/>
                <a:cs typeface="Corbel"/>
              </a:rPr>
              <a:t>semanas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10547" y="2926079"/>
            <a:ext cx="2146300" cy="720090"/>
          </a:xfrm>
          <a:custGeom>
            <a:avLst/>
            <a:gdLst/>
            <a:ahLst/>
            <a:cxnLst/>
            <a:rect l="l" t="t" r="r" b="b"/>
            <a:pathLst>
              <a:path w="2146300" h="720089">
                <a:moveTo>
                  <a:pt x="0" y="0"/>
                </a:moveTo>
                <a:lnTo>
                  <a:pt x="0" y="720090"/>
                </a:lnTo>
                <a:lnTo>
                  <a:pt x="2145791" y="720090"/>
                </a:lnTo>
                <a:lnTo>
                  <a:pt x="21457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02927" y="2917698"/>
            <a:ext cx="2162175" cy="736600"/>
          </a:xfrm>
          <a:custGeom>
            <a:avLst/>
            <a:gdLst/>
            <a:ahLst/>
            <a:cxnLst/>
            <a:rect l="l" t="t" r="r" b="b"/>
            <a:pathLst>
              <a:path w="2162175" h="736600">
                <a:moveTo>
                  <a:pt x="2161794" y="733044"/>
                </a:moveTo>
                <a:lnTo>
                  <a:pt x="2161794" y="3810"/>
                </a:lnTo>
                <a:lnTo>
                  <a:pt x="2157984" y="0"/>
                </a:lnTo>
                <a:lnTo>
                  <a:pt x="3809" y="0"/>
                </a:lnTo>
                <a:lnTo>
                  <a:pt x="0" y="3810"/>
                </a:lnTo>
                <a:lnTo>
                  <a:pt x="0" y="733044"/>
                </a:lnTo>
                <a:lnTo>
                  <a:pt x="3810" y="736092"/>
                </a:lnTo>
                <a:lnTo>
                  <a:pt x="7619" y="736092"/>
                </a:lnTo>
                <a:lnTo>
                  <a:pt x="7620" y="16002"/>
                </a:lnTo>
                <a:lnTo>
                  <a:pt x="16001" y="8382"/>
                </a:lnTo>
                <a:lnTo>
                  <a:pt x="16001" y="16002"/>
                </a:lnTo>
                <a:lnTo>
                  <a:pt x="2145792" y="16002"/>
                </a:lnTo>
                <a:lnTo>
                  <a:pt x="2145792" y="8382"/>
                </a:lnTo>
                <a:lnTo>
                  <a:pt x="2153412" y="16002"/>
                </a:lnTo>
                <a:lnTo>
                  <a:pt x="2153412" y="736092"/>
                </a:lnTo>
                <a:lnTo>
                  <a:pt x="2157984" y="736092"/>
                </a:lnTo>
                <a:lnTo>
                  <a:pt x="2161794" y="733044"/>
                </a:lnTo>
                <a:close/>
              </a:path>
              <a:path w="2162175" h="736600">
                <a:moveTo>
                  <a:pt x="16001" y="16002"/>
                </a:moveTo>
                <a:lnTo>
                  <a:pt x="16001" y="8382"/>
                </a:lnTo>
                <a:lnTo>
                  <a:pt x="7620" y="16002"/>
                </a:lnTo>
                <a:lnTo>
                  <a:pt x="16001" y="16002"/>
                </a:lnTo>
                <a:close/>
              </a:path>
              <a:path w="2162175" h="736600">
                <a:moveTo>
                  <a:pt x="16001" y="720090"/>
                </a:moveTo>
                <a:lnTo>
                  <a:pt x="16001" y="16002"/>
                </a:lnTo>
                <a:lnTo>
                  <a:pt x="7620" y="16002"/>
                </a:lnTo>
                <a:lnTo>
                  <a:pt x="7620" y="720090"/>
                </a:lnTo>
                <a:lnTo>
                  <a:pt x="16001" y="720090"/>
                </a:lnTo>
                <a:close/>
              </a:path>
              <a:path w="2162175" h="736600">
                <a:moveTo>
                  <a:pt x="2153412" y="720090"/>
                </a:moveTo>
                <a:lnTo>
                  <a:pt x="7620" y="720090"/>
                </a:lnTo>
                <a:lnTo>
                  <a:pt x="16001" y="728472"/>
                </a:lnTo>
                <a:lnTo>
                  <a:pt x="16001" y="736092"/>
                </a:lnTo>
                <a:lnTo>
                  <a:pt x="2145792" y="736092"/>
                </a:lnTo>
                <a:lnTo>
                  <a:pt x="2145792" y="728472"/>
                </a:lnTo>
                <a:lnTo>
                  <a:pt x="2153412" y="720090"/>
                </a:lnTo>
                <a:close/>
              </a:path>
              <a:path w="2162175" h="736600">
                <a:moveTo>
                  <a:pt x="16001" y="736092"/>
                </a:moveTo>
                <a:lnTo>
                  <a:pt x="16001" y="728472"/>
                </a:lnTo>
                <a:lnTo>
                  <a:pt x="7620" y="720090"/>
                </a:lnTo>
                <a:lnTo>
                  <a:pt x="7619" y="736092"/>
                </a:lnTo>
                <a:lnTo>
                  <a:pt x="16001" y="736092"/>
                </a:lnTo>
                <a:close/>
              </a:path>
              <a:path w="2162175" h="736600">
                <a:moveTo>
                  <a:pt x="2153412" y="16002"/>
                </a:moveTo>
                <a:lnTo>
                  <a:pt x="2145792" y="8382"/>
                </a:lnTo>
                <a:lnTo>
                  <a:pt x="2145792" y="16002"/>
                </a:lnTo>
                <a:lnTo>
                  <a:pt x="2153412" y="16002"/>
                </a:lnTo>
                <a:close/>
              </a:path>
              <a:path w="2162175" h="736600">
                <a:moveTo>
                  <a:pt x="2153412" y="720090"/>
                </a:moveTo>
                <a:lnTo>
                  <a:pt x="2153412" y="16002"/>
                </a:lnTo>
                <a:lnTo>
                  <a:pt x="2145792" y="16002"/>
                </a:lnTo>
                <a:lnTo>
                  <a:pt x="2145792" y="720090"/>
                </a:lnTo>
                <a:lnTo>
                  <a:pt x="2153412" y="720090"/>
                </a:lnTo>
                <a:close/>
              </a:path>
              <a:path w="2162175" h="736600">
                <a:moveTo>
                  <a:pt x="2153412" y="736092"/>
                </a:moveTo>
                <a:lnTo>
                  <a:pt x="2153412" y="720090"/>
                </a:lnTo>
                <a:lnTo>
                  <a:pt x="2145792" y="728472"/>
                </a:lnTo>
                <a:lnTo>
                  <a:pt x="2145792" y="736092"/>
                </a:lnTo>
                <a:lnTo>
                  <a:pt x="2153412" y="73609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010547" y="3013963"/>
            <a:ext cx="2146300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01295" marR="194945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4 semanas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posterior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al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parto,  decisión administrativa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o  resolución</a:t>
            </a:r>
            <a:r>
              <a:rPr dirty="0" sz="1100" spc="5" b="1">
                <a:solidFill>
                  <a:srgbClr val="00A29D"/>
                </a:solidFill>
                <a:latin typeface="Corbel"/>
                <a:cs typeface="Corbel"/>
              </a:rPr>
              <a:t>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judicial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52051" y="3934205"/>
            <a:ext cx="2463800" cy="659130"/>
          </a:xfrm>
          <a:custGeom>
            <a:avLst/>
            <a:gdLst/>
            <a:ahLst/>
            <a:cxnLst/>
            <a:rect l="l" t="t" r="r" b="b"/>
            <a:pathLst>
              <a:path w="2463800" h="659129">
                <a:moveTo>
                  <a:pt x="0" y="0"/>
                </a:moveTo>
                <a:lnTo>
                  <a:pt x="0" y="659129"/>
                </a:lnTo>
                <a:lnTo>
                  <a:pt x="2463545" y="659129"/>
                </a:lnTo>
                <a:lnTo>
                  <a:pt x="2463545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43669" y="3925823"/>
            <a:ext cx="2479675" cy="675640"/>
          </a:xfrm>
          <a:custGeom>
            <a:avLst/>
            <a:gdLst/>
            <a:ahLst/>
            <a:cxnLst/>
            <a:rect l="l" t="t" r="r" b="b"/>
            <a:pathLst>
              <a:path w="2479675" h="675639">
                <a:moveTo>
                  <a:pt x="2479548" y="672084"/>
                </a:moveTo>
                <a:lnTo>
                  <a:pt x="2479548" y="3810"/>
                </a:lnTo>
                <a:lnTo>
                  <a:pt x="2475738" y="0"/>
                </a:lnTo>
                <a:lnTo>
                  <a:pt x="3809" y="0"/>
                </a:lnTo>
                <a:lnTo>
                  <a:pt x="0" y="3810"/>
                </a:lnTo>
                <a:lnTo>
                  <a:pt x="0" y="672084"/>
                </a:lnTo>
                <a:lnTo>
                  <a:pt x="3810" y="675132"/>
                </a:lnTo>
                <a:lnTo>
                  <a:pt x="8381" y="675132"/>
                </a:lnTo>
                <a:lnTo>
                  <a:pt x="8382" y="16002"/>
                </a:lnTo>
                <a:lnTo>
                  <a:pt x="16002" y="8382"/>
                </a:lnTo>
                <a:lnTo>
                  <a:pt x="16002" y="16002"/>
                </a:lnTo>
                <a:lnTo>
                  <a:pt x="2463545" y="16002"/>
                </a:lnTo>
                <a:lnTo>
                  <a:pt x="2463545" y="8381"/>
                </a:lnTo>
                <a:lnTo>
                  <a:pt x="2471928" y="16002"/>
                </a:lnTo>
                <a:lnTo>
                  <a:pt x="2471928" y="675132"/>
                </a:lnTo>
                <a:lnTo>
                  <a:pt x="2475738" y="675132"/>
                </a:lnTo>
                <a:lnTo>
                  <a:pt x="2479548" y="672084"/>
                </a:lnTo>
                <a:close/>
              </a:path>
              <a:path w="2479675" h="675639">
                <a:moveTo>
                  <a:pt x="16002" y="16002"/>
                </a:moveTo>
                <a:lnTo>
                  <a:pt x="16002" y="8382"/>
                </a:lnTo>
                <a:lnTo>
                  <a:pt x="8382" y="16002"/>
                </a:lnTo>
                <a:lnTo>
                  <a:pt x="16002" y="16002"/>
                </a:lnTo>
                <a:close/>
              </a:path>
              <a:path w="2479675" h="675639">
                <a:moveTo>
                  <a:pt x="16002" y="659892"/>
                </a:moveTo>
                <a:lnTo>
                  <a:pt x="16002" y="16002"/>
                </a:lnTo>
                <a:lnTo>
                  <a:pt x="8382" y="16002"/>
                </a:lnTo>
                <a:lnTo>
                  <a:pt x="8382" y="659892"/>
                </a:lnTo>
                <a:lnTo>
                  <a:pt x="16002" y="659892"/>
                </a:lnTo>
                <a:close/>
              </a:path>
              <a:path w="2479675" h="675639">
                <a:moveTo>
                  <a:pt x="2471928" y="659892"/>
                </a:moveTo>
                <a:lnTo>
                  <a:pt x="8382" y="659892"/>
                </a:lnTo>
                <a:lnTo>
                  <a:pt x="16002" y="667512"/>
                </a:lnTo>
                <a:lnTo>
                  <a:pt x="16001" y="675132"/>
                </a:lnTo>
                <a:lnTo>
                  <a:pt x="2463545" y="675132"/>
                </a:lnTo>
                <a:lnTo>
                  <a:pt x="2463545" y="667512"/>
                </a:lnTo>
                <a:lnTo>
                  <a:pt x="2471928" y="659892"/>
                </a:lnTo>
                <a:close/>
              </a:path>
              <a:path w="2479675" h="675639">
                <a:moveTo>
                  <a:pt x="16001" y="675132"/>
                </a:moveTo>
                <a:lnTo>
                  <a:pt x="16002" y="667512"/>
                </a:lnTo>
                <a:lnTo>
                  <a:pt x="8382" y="659892"/>
                </a:lnTo>
                <a:lnTo>
                  <a:pt x="8381" y="675132"/>
                </a:lnTo>
                <a:lnTo>
                  <a:pt x="16001" y="675132"/>
                </a:lnTo>
                <a:close/>
              </a:path>
              <a:path w="2479675" h="675639">
                <a:moveTo>
                  <a:pt x="2471928" y="16002"/>
                </a:moveTo>
                <a:lnTo>
                  <a:pt x="2463545" y="8381"/>
                </a:lnTo>
                <a:lnTo>
                  <a:pt x="2463545" y="16002"/>
                </a:lnTo>
                <a:lnTo>
                  <a:pt x="2471928" y="16002"/>
                </a:lnTo>
                <a:close/>
              </a:path>
              <a:path w="2479675" h="675639">
                <a:moveTo>
                  <a:pt x="2471928" y="659892"/>
                </a:moveTo>
                <a:lnTo>
                  <a:pt x="2471928" y="16002"/>
                </a:lnTo>
                <a:lnTo>
                  <a:pt x="2463545" y="16002"/>
                </a:lnTo>
                <a:lnTo>
                  <a:pt x="2463545" y="659892"/>
                </a:lnTo>
                <a:lnTo>
                  <a:pt x="2471928" y="659892"/>
                </a:lnTo>
                <a:close/>
              </a:path>
              <a:path w="2479675" h="675639">
                <a:moveTo>
                  <a:pt x="2471928" y="675132"/>
                </a:moveTo>
                <a:lnTo>
                  <a:pt x="2471928" y="659892"/>
                </a:lnTo>
                <a:lnTo>
                  <a:pt x="2463545" y="667512"/>
                </a:lnTo>
                <a:lnTo>
                  <a:pt x="2463545" y="675132"/>
                </a:lnTo>
                <a:lnTo>
                  <a:pt x="2471928" y="67513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852051" y="3991609"/>
            <a:ext cx="2463800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09855" marR="102870" indent="-1905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4 semanas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ininterrumpidas, 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anteriores o sucesivas al descanso del  otro</a:t>
            </a:r>
            <a:r>
              <a:rPr dirty="0" sz="1100" b="1">
                <a:solidFill>
                  <a:srgbClr val="00A29D"/>
                </a:solidFill>
                <a:latin typeface="Corbel"/>
                <a:cs typeface="Corbel"/>
              </a:rPr>
              <a:t>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progenitor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63247" y="3285744"/>
            <a:ext cx="1152525" cy="648970"/>
          </a:xfrm>
          <a:custGeom>
            <a:avLst/>
            <a:gdLst/>
            <a:ahLst/>
            <a:cxnLst/>
            <a:rect l="l" t="t" r="r" b="b"/>
            <a:pathLst>
              <a:path w="1152525" h="648970">
                <a:moveTo>
                  <a:pt x="1152144" y="324611"/>
                </a:moveTo>
                <a:lnTo>
                  <a:pt x="1140423" y="259251"/>
                </a:lnTo>
                <a:lnTo>
                  <a:pt x="1106816" y="198346"/>
                </a:lnTo>
                <a:lnTo>
                  <a:pt x="1053654" y="143209"/>
                </a:lnTo>
                <a:lnTo>
                  <a:pt x="1020467" y="118215"/>
                </a:lnTo>
                <a:lnTo>
                  <a:pt x="983265" y="95154"/>
                </a:lnTo>
                <a:lnTo>
                  <a:pt x="942340" y="74192"/>
                </a:lnTo>
                <a:lnTo>
                  <a:pt x="897982" y="55493"/>
                </a:lnTo>
                <a:lnTo>
                  <a:pt x="850484" y="39220"/>
                </a:lnTo>
                <a:lnTo>
                  <a:pt x="800135" y="25538"/>
                </a:lnTo>
                <a:lnTo>
                  <a:pt x="747228" y="14611"/>
                </a:lnTo>
                <a:lnTo>
                  <a:pt x="692055" y="6603"/>
                </a:lnTo>
                <a:lnTo>
                  <a:pt x="634905" y="1678"/>
                </a:lnTo>
                <a:lnTo>
                  <a:pt x="576072" y="0"/>
                </a:lnTo>
                <a:lnTo>
                  <a:pt x="517112" y="1678"/>
                </a:lnTo>
                <a:lnTo>
                  <a:pt x="459869" y="6603"/>
                </a:lnTo>
                <a:lnTo>
                  <a:pt x="404632" y="14611"/>
                </a:lnTo>
                <a:lnTo>
                  <a:pt x="351686" y="25538"/>
                </a:lnTo>
                <a:lnTo>
                  <a:pt x="301322" y="39220"/>
                </a:lnTo>
                <a:lnTo>
                  <a:pt x="253826" y="55493"/>
                </a:lnTo>
                <a:lnTo>
                  <a:pt x="209487" y="74192"/>
                </a:lnTo>
                <a:lnTo>
                  <a:pt x="168592" y="95154"/>
                </a:lnTo>
                <a:lnTo>
                  <a:pt x="131430" y="118215"/>
                </a:lnTo>
                <a:lnTo>
                  <a:pt x="98289" y="143209"/>
                </a:lnTo>
                <a:lnTo>
                  <a:pt x="69456" y="169974"/>
                </a:lnTo>
                <a:lnTo>
                  <a:pt x="25868" y="228159"/>
                </a:lnTo>
                <a:lnTo>
                  <a:pt x="2970" y="291456"/>
                </a:lnTo>
                <a:lnTo>
                  <a:pt x="0" y="324612"/>
                </a:lnTo>
                <a:lnTo>
                  <a:pt x="2970" y="357633"/>
                </a:lnTo>
                <a:lnTo>
                  <a:pt x="25868" y="420711"/>
                </a:lnTo>
                <a:lnTo>
                  <a:pt x="69456" y="478734"/>
                </a:lnTo>
                <a:lnTo>
                  <a:pt x="98289" y="505438"/>
                </a:lnTo>
                <a:lnTo>
                  <a:pt x="131430" y="530382"/>
                </a:lnTo>
                <a:lnTo>
                  <a:pt x="168592" y="553402"/>
                </a:lnTo>
                <a:lnTo>
                  <a:pt x="209487" y="574332"/>
                </a:lnTo>
                <a:lnTo>
                  <a:pt x="253826" y="593008"/>
                </a:lnTo>
                <a:lnTo>
                  <a:pt x="301322" y="609264"/>
                </a:lnTo>
                <a:lnTo>
                  <a:pt x="351686" y="622935"/>
                </a:lnTo>
                <a:lnTo>
                  <a:pt x="404632" y="633855"/>
                </a:lnTo>
                <a:lnTo>
                  <a:pt x="459869" y="641859"/>
                </a:lnTo>
                <a:lnTo>
                  <a:pt x="517112" y="646783"/>
                </a:lnTo>
                <a:lnTo>
                  <a:pt x="576072" y="648462"/>
                </a:lnTo>
                <a:lnTo>
                  <a:pt x="634905" y="646783"/>
                </a:lnTo>
                <a:lnTo>
                  <a:pt x="692055" y="641859"/>
                </a:lnTo>
                <a:lnTo>
                  <a:pt x="747228" y="633855"/>
                </a:lnTo>
                <a:lnTo>
                  <a:pt x="800135" y="622935"/>
                </a:lnTo>
                <a:lnTo>
                  <a:pt x="850484" y="609264"/>
                </a:lnTo>
                <a:lnTo>
                  <a:pt x="897982" y="593008"/>
                </a:lnTo>
                <a:lnTo>
                  <a:pt x="942340" y="574332"/>
                </a:lnTo>
                <a:lnTo>
                  <a:pt x="983265" y="553402"/>
                </a:lnTo>
                <a:lnTo>
                  <a:pt x="1020467" y="530382"/>
                </a:lnTo>
                <a:lnTo>
                  <a:pt x="1053654" y="505438"/>
                </a:lnTo>
                <a:lnTo>
                  <a:pt x="1082534" y="478734"/>
                </a:lnTo>
                <a:lnTo>
                  <a:pt x="1126210" y="420711"/>
                </a:lnTo>
                <a:lnTo>
                  <a:pt x="1149165" y="357633"/>
                </a:lnTo>
                <a:lnTo>
                  <a:pt x="1152144" y="324611"/>
                </a:lnTo>
                <a:close/>
              </a:path>
            </a:pathLst>
          </a:custGeom>
          <a:solidFill>
            <a:srgbClr val="00A2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55627" y="3278123"/>
            <a:ext cx="1167765" cy="664845"/>
          </a:xfrm>
          <a:custGeom>
            <a:avLst/>
            <a:gdLst/>
            <a:ahLst/>
            <a:cxnLst/>
            <a:rect l="l" t="t" r="r" b="b"/>
            <a:pathLst>
              <a:path w="1167765" h="664845">
                <a:moveTo>
                  <a:pt x="1167384" y="340614"/>
                </a:moveTo>
                <a:lnTo>
                  <a:pt x="1167384" y="323088"/>
                </a:lnTo>
                <a:lnTo>
                  <a:pt x="1165860" y="305562"/>
                </a:lnTo>
                <a:lnTo>
                  <a:pt x="1154789" y="263579"/>
                </a:lnTo>
                <a:lnTo>
                  <a:pt x="1136602" y="225038"/>
                </a:lnTo>
                <a:lnTo>
                  <a:pt x="1112089" y="189861"/>
                </a:lnTo>
                <a:lnTo>
                  <a:pt x="1082046" y="157965"/>
                </a:lnTo>
                <a:lnTo>
                  <a:pt x="1047264" y="129271"/>
                </a:lnTo>
                <a:lnTo>
                  <a:pt x="1008538" y="103699"/>
                </a:lnTo>
                <a:lnTo>
                  <a:pt x="966661" y="81168"/>
                </a:lnTo>
                <a:lnTo>
                  <a:pt x="922427" y="61598"/>
                </a:lnTo>
                <a:lnTo>
                  <a:pt x="876627" y="44908"/>
                </a:lnTo>
                <a:lnTo>
                  <a:pt x="830057" y="31019"/>
                </a:lnTo>
                <a:lnTo>
                  <a:pt x="783510" y="19849"/>
                </a:lnTo>
                <a:lnTo>
                  <a:pt x="737778" y="11319"/>
                </a:lnTo>
                <a:lnTo>
                  <a:pt x="693655" y="5347"/>
                </a:lnTo>
                <a:lnTo>
                  <a:pt x="651934" y="1855"/>
                </a:lnTo>
                <a:lnTo>
                  <a:pt x="612648" y="742"/>
                </a:lnTo>
                <a:lnTo>
                  <a:pt x="583692" y="0"/>
                </a:lnTo>
                <a:lnTo>
                  <a:pt x="553212" y="0"/>
                </a:lnTo>
                <a:lnTo>
                  <a:pt x="514609" y="1420"/>
                </a:lnTo>
                <a:lnTo>
                  <a:pt x="472837" y="5166"/>
                </a:lnTo>
                <a:lnTo>
                  <a:pt x="428686" y="11328"/>
                </a:lnTo>
                <a:lnTo>
                  <a:pt x="382949" y="19996"/>
                </a:lnTo>
                <a:lnTo>
                  <a:pt x="336417" y="31258"/>
                </a:lnTo>
                <a:lnTo>
                  <a:pt x="289881" y="45206"/>
                </a:lnTo>
                <a:lnTo>
                  <a:pt x="244134" y="61927"/>
                </a:lnTo>
                <a:lnTo>
                  <a:pt x="199967" y="81512"/>
                </a:lnTo>
                <a:lnTo>
                  <a:pt x="158171" y="104051"/>
                </a:lnTo>
                <a:lnTo>
                  <a:pt x="119538" y="129633"/>
                </a:lnTo>
                <a:lnTo>
                  <a:pt x="84859" y="158347"/>
                </a:lnTo>
                <a:lnTo>
                  <a:pt x="54927" y="190284"/>
                </a:lnTo>
                <a:lnTo>
                  <a:pt x="30532" y="225532"/>
                </a:lnTo>
                <a:lnTo>
                  <a:pt x="12467" y="264182"/>
                </a:lnTo>
                <a:lnTo>
                  <a:pt x="1523" y="306324"/>
                </a:lnTo>
                <a:lnTo>
                  <a:pt x="0" y="323088"/>
                </a:lnTo>
                <a:lnTo>
                  <a:pt x="0" y="340614"/>
                </a:lnTo>
                <a:lnTo>
                  <a:pt x="1524" y="358140"/>
                </a:lnTo>
                <a:lnTo>
                  <a:pt x="3048" y="366522"/>
                </a:lnTo>
                <a:lnTo>
                  <a:pt x="15240" y="406410"/>
                </a:lnTo>
                <a:lnTo>
                  <a:pt x="15240" y="331470"/>
                </a:lnTo>
                <a:lnTo>
                  <a:pt x="16002" y="323850"/>
                </a:lnTo>
                <a:lnTo>
                  <a:pt x="16002" y="315468"/>
                </a:lnTo>
                <a:lnTo>
                  <a:pt x="17525" y="307848"/>
                </a:lnTo>
                <a:lnTo>
                  <a:pt x="28717" y="266205"/>
                </a:lnTo>
                <a:lnTo>
                  <a:pt x="47457" y="228107"/>
                </a:lnTo>
                <a:lnTo>
                  <a:pt x="72881" y="193468"/>
                </a:lnTo>
                <a:lnTo>
                  <a:pt x="104120" y="162201"/>
                </a:lnTo>
                <a:lnTo>
                  <a:pt x="140309" y="134219"/>
                </a:lnTo>
                <a:lnTo>
                  <a:pt x="180580" y="109435"/>
                </a:lnTo>
                <a:lnTo>
                  <a:pt x="224067" y="87763"/>
                </a:lnTo>
                <a:lnTo>
                  <a:pt x="269902" y="69115"/>
                </a:lnTo>
                <a:lnTo>
                  <a:pt x="317218" y="53407"/>
                </a:lnTo>
                <a:lnTo>
                  <a:pt x="365150" y="40549"/>
                </a:lnTo>
                <a:lnTo>
                  <a:pt x="412830" y="30457"/>
                </a:lnTo>
                <a:lnTo>
                  <a:pt x="459390" y="23042"/>
                </a:lnTo>
                <a:lnTo>
                  <a:pt x="504207" y="18206"/>
                </a:lnTo>
                <a:lnTo>
                  <a:pt x="545681" y="15902"/>
                </a:lnTo>
                <a:lnTo>
                  <a:pt x="613410" y="16002"/>
                </a:lnTo>
                <a:lnTo>
                  <a:pt x="681024" y="20062"/>
                </a:lnTo>
                <a:lnTo>
                  <a:pt x="723043" y="25100"/>
                </a:lnTo>
                <a:lnTo>
                  <a:pt x="767494" y="32739"/>
                </a:lnTo>
                <a:lnTo>
                  <a:pt x="813449" y="43076"/>
                </a:lnTo>
                <a:lnTo>
                  <a:pt x="859978" y="56207"/>
                </a:lnTo>
                <a:lnTo>
                  <a:pt x="906154" y="72231"/>
                </a:lnTo>
                <a:lnTo>
                  <a:pt x="951047" y="91244"/>
                </a:lnTo>
                <a:lnTo>
                  <a:pt x="993729" y="113345"/>
                </a:lnTo>
                <a:lnTo>
                  <a:pt x="1033271" y="138630"/>
                </a:lnTo>
                <a:lnTo>
                  <a:pt x="1068744" y="167196"/>
                </a:lnTo>
                <a:lnTo>
                  <a:pt x="1099221" y="199142"/>
                </a:lnTo>
                <a:lnTo>
                  <a:pt x="1123772" y="234565"/>
                </a:lnTo>
                <a:lnTo>
                  <a:pt x="1141468" y="273561"/>
                </a:lnTo>
                <a:lnTo>
                  <a:pt x="1151382" y="316230"/>
                </a:lnTo>
                <a:lnTo>
                  <a:pt x="1151382" y="323850"/>
                </a:lnTo>
                <a:lnTo>
                  <a:pt x="1152144" y="332232"/>
                </a:lnTo>
                <a:lnTo>
                  <a:pt x="1152144" y="404506"/>
                </a:lnTo>
                <a:lnTo>
                  <a:pt x="1159849" y="384492"/>
                </a:lnTo>
                <a:lnTo>
                  <a:pt x="1167384" y="340614"/>
                </a:lnTo>
                <a:close/>
              </a:path>
              <a:path w="1167765" h="664845">
                <a:moveTo>
                  <a:pt x="1152144" y="404506"/>
                </a:moveTo>
                <a:lnTo>
                  <a:pt x="1152144" y="332232"/>
                </a:lnTo>
                <a:lnTo>
                  <a:pt x="1151382" y="339852"/>
                </a:lnTo>
                <a:lnTo>
                  <a:pt x="1151382" y="348234"/>
                </a:lnTo>
                <a:lnTo>
                  <a:pt x="1141456" y="390703"/>
                </a:lnTo>
                <a:lnTo>
                  <a:pt x="1123706" y="429565"/>
                </a:lnTo>
                <a:lnTo>
                  <a:pt x="1099070" y="464906"/>
                </a:lnTo>
                <a:lnTo>
                  <a:pt x="1068485" y="496814"/>
                </a:lnTo>
                <a:lnTo>
                  <a:pt x="1032887" y="525374"/>
                </a:lnTo>
                <a:lnTo>
                  <a:pt x="993214" y="550676"/>
                </a:lnTo>
                <a:lnTo>
                  <a:pt x="950404" y="572804"/>
                </a:lnTo>
                <a:lnTo>
                  <a:pt x="905393" y="591847"/>
                </a:lnTo>
                <a:lnTo>
                  <a:pt x="859119" y="607892"/>
                </a:lnTo>
                <a:lnTo>
                  <a:pt x="812519" y="621024"/>
                </a:lnTo>
                <a:lnTo>
                  <a:pt x="766530" y="631332"/>
                </a:lnTo>
                <a:lnTo>
                  <a:pt x="722090" y="638901"/>
                </a:lnTo>
                <a:lnTo>
                  <a:pt x="680135" y="643820"/>
                </a:lnTo>
                <a:lnTo>
                  <a:pt x="641604" y="646176"/>
                </a:lnTo>
                <a:lnTo>
                  <a:pt x="545681" y="647767"/>
                </a:lnTo>
                <a:lnTo>
                  <a:pt x="503966" y="645477"/>
                </a:lnTo>
                <a:lnTo>
                  <a:pt x="460079" y="640817"/>
                </a:lnTo>
                <a:lnTo>
                  <a:pt x="414108" y="633622"/>
                </a:lnTo>
                <a:lnTo>
                  <a:pt x="367103" y="623829"/>
                </a:lnTo>
                <a:lnTo>
                  <a:pt x="319873" y="611349"/>
                </a:lnTo>
                <a:lnTo>
                  <a:pt x="273228" y="596093"/>
                </a:lnTo>
                <a:lnTo>
                  <a:pt x="227978" y="577973"/>
                </a:lnTo>
                <a:lnTo>
                  <a:pt x="184933" y="556900"/>
                </a:lnTo>
                <a:lnTo>
                  <a:pt x="144901" y="532784"/>
                </a:lnTo>
                <a:lnTo>
                  <a:pt x="108693" y="505538"/>
                </a:lnTo>
                <a:lnTo>
                  <a:pt x="77118" y="475073"/>
                </a:lnTo>
                <a:lnTo>
                  <a:pt x="50985" y="441300"/>
                </a:lnTo>
                <a:lnTo>
                  <a:pt x="31105" y="404129"/>
                </a:lnTo>
                <a:lnTo>
                  <a:pt x="18288" y="363474"/>
                </a:lnTo>
                <a:lnTo>
                  <a:pt x="16002" y="347472"/>
                </a:lnTo>
                <a:lnTo>
                  <a:pt x="16002" y="339852"/>
                </a:lnTo>
                <a:lnTo>
                  <a:pt x="15240" y="331470"/>
                </a:lnTo>
                <a:lnTo>
                  <a:pt x="15240" y="406410"/>
                </a:lnTo>
                <a:lnTo>
                  <a:pt x="35150" y="445941"/>
                </a:lnTo>
                <a:lnTo>
                  <a:pt x="60621" y="480503"/>
                </a:lnTo>
                <a:lnTo>
                  <a:pt x="91410" y="511761"/>
                </a:lnTo>
                <a:lnTo>
                  <a:pt x="126798" y="539809"/>
                </a:lnTo>
                <a:lnTo>
                  <a:pt x="166062" y="564743"/>
                </a:lnTo>
                <a:lnTo>
                  <a:pt x="208484" y="586657"/>
                </a:lnTo>
                <a:lnTo>
                  <a:pt x="253341" y="605647"/>
                </a:lnTo>
                <a:lnTo>
                  <a:pt x="299913" y="621807"/>
                </a:lnTo>
                <a:lnTo>
                  <a:pt x="347480" y="635234"/>
                </a:lnTo>
                <a:lnTo>
                  <a:pt x="395321" y="646021"/>
                </a:lnTo>
                <a:lnTo>
                  <a:pt x="442715" y="654265"/>
                </a:lnTo>
                <a:lnTo>
                  <a:pt x="488942" y="660059"/>
                </a:lnTo>
                <a:lnTo>
                  <a:pt x="533280" y="663500"/>
                </a:lnTo>
                <a:lnTo>
                  <a:pt x="575009" y="664683"/>
                </a:lnTo>
                <a:lnTo>
                  <a:pt x="613410" y="663702"/>
                </a:lnTo>
                <a:lnTo>
                  <a:pt x="672084" y="659892"/>
                </a:lnTo>
                <a:lnTo>
                  <a:pt x="711125" y="656339"/>
                </a:lnTo>
                <a:lnTo>
                  <a:pt x="753323" y="650105"/>
                </a:lnTo>
                <a:lnTo>
                  <a:pt x="797748" y="641119"/>
                </a:lnTo>
                <a:lnTo>
                  <a:pt x="843469" y="629310"/>
                </a:lnTo>
                <a:lnTo>
                  <a:pt x="889557" y="614610"/>
                </a:lnTo>
                <a:lnTo>
                  <a:pt x="935081" y="596947"/>
                </a:lnTo>
                <a:lnTo>
                  <a:pt x="979112" y="576252"/>
                </a:lnTo>
                <a:lnTo>
                  <a:pt x="1020720" y="552456"/>
                </a:lnTo>
                <a:lnTo>
                  <a:pt x="1058973" y="525487"/>
                </a:lnTo>
                <a:lnTo>
                  <a:pt x="1092943" y="495276"/>
                </a:lnTo>
                <a:lnTo>
                  <a:pt x="1121699" y="461753"/>
                </a:lnTo>
                <a:lnTo>
                  <a:pt x="1144311" y="424849"/>
                </a:lnTo>
                <a:lnTo>
                  <a:pt x="1152144" y="404506"/>
                </a:lnTo>
                <a:close/>
              </a:path>
            </a:pathLst>
          </a:custGeom>
          <a:solidFill>
            <a:srgbClr val="405D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836291" y="3406394"/>
            <a:ext cx="605155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1435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orbel"/>
                <a:cs typeface="Corbel"/>
              </a:rPr>
              <a:t>12</a:t>
            </a:r>
            <a:endParaRPr sz="1200">
              <a:latin typeface="Corbel"/>
              <a:cs typeface="Corbel"/>
            </a:endParaRPr>
          </a:p>
          <a:p>
            <a:pPr algn="ctr">
              <a:lnSpc>
                <a:spcPts val="1435"/>
              </a:lnSpc>
            </a:pPr>
            <a:r>
              <a:rPr dirty="0" sz="1200" b="1">
                <a:solidFill>
                  <a:srgbClr val="FFFFFF"/>
                </a:solidFill>
                <a:latin typeface="Corbel"/>
                <a:cs typeface="Corbel"/>
              </a:rPr>
              <a:t>semanas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31025" y="2823972"/>
            <a:ext cx="2148840" cy="923925"/>
          </a:xfrm>
          <a:custGeom>
            <a:avLst/>
            <a:gdLst/>
            <a:ahLst/>
            <a:cxnLst/>
            <a:rect l="l" t="t" r="r" b="b"/>
            <a:pathLst>
              <a:path w="2148840" h="923925">
                <a:moveTo>
                  <a:pt x="0" y="0"/>
                </a:moveTo>
                <a:lnTo>
                  <a:pt x="0" y="923544"/>
                </a:lnTo>
                <a:lnTo>
                  <a:pt x="2148840" y="923544"/>
                </a:lnTo>
                <a:lnTo>
                  <a:pt x="2148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23417" y="2816351"/>
            <a:ext cx="2165350" cy="939800"/>
          </a:xfrm>
          <a:custGeom>
            <a:avLst/>
            <a:gdLst/>
            <a:ahLst/>
            <a:cxnLst/>
            <a:rect l="l" t="t" r="r" b="b"/>
            <a:pathLst>
              <a:path w="2165350" h="939800">
                <a:moveTo>
                  <a:pt x="2164842" y="935736"/>
                </a:moveTo>
                <a:lnTo>
                  <a:pt x="2164842" y="3810"/>
                </a:lnTo>
                <a:lnTo>
                  <a:pt x="2161032" y="0"/>
                </a:lnTo>
                <a:lnTo>
                  <a:pt x="3809" y="0"/>
                </a:lnTo>
                <a:lnTo>
                  <a:pt x="0" y="3810"/>
                </a:lnTo>
                <a:lnTo>
                  <a:pt x="0" y="935736"/>
                </a:lnTo>
                <a:lnTo>
                  <a:pt x="3810" y="939546"/>
                </a:lnTo>
                <a:lnTo>
                  <a:pt x="7619" y="939546"/>
                </a:lnTo>
                <a:lnTo>
                  <a:pt x="7620" y="16002"/>
                </a:lnTo>
                <a:lnTo>
                  <a:pt x="16001" y="7620"/>
                </a:lnTo>
                <a:lnTo>
                  <a:pt x="16001" y="16002"/>
                </a:lnTo>
                <a:lnTo>
                  <a:pt x="2148840" y="16002"/>
                </a:lnTo>
                <a:lnTo>
                  <a:pt x="2148840" y="7620"/>
                </a:lnTo>
                <a:lnTo>
                  <a:pt x="2156460" y="16002"/>
                </a:lnTo>
                <a:lnTo>
                  <a:pt x="2156460" y="939546"/>
                </a:lnTo>
                <a:lnTo>
                  <a:pt x="2161032" y="939546"/>
                </a:lnTo>
                <a:lnTo>
                  <a:pt x="2164842" y="935736"/>
                </a:lnTo>
                <a:close/>
              </a:path>
              <a:path w="2165350" h="939800">
                <a:moveTo>
                  <a:pt x="16001" y="16002"/>
                </a:moveTo>
                <a:lnTo>
                  <a:pt x="16001" y="7620"/>
                </a:lnTo>
                <a:lnTo>
                  <a:pt x="7620" y="16002"/>
                </a:lnTo>
                <a:lnTo>
                  <a:pt x="16001" y="16002"/>
                </a:lnTo>
                <a:close/>
              </a:path>
              <a:path w="2165350" h="939800">
                <a:moveTo>
                  <a:pt x="16001" y="923544"/>
                </a:moveTo>
                <a:lnTo>
                  <a:pt x="16001" y="16002"/>
                </a:lnTo>
                <a:lnTo>
                  <a:pt x="7620" y="16002"/>
                </a:lnTo>
                <a:lnTo>
                  <a:pt x="7620" y="923544"/>
                </a:lnTo>
                <a:lnTo>
                  <a:pt x="16001" y="923544"/>
                </a:lnTo>
                <a:close/>
              </a:path>
              <a:path w="2165350" h="939800">
                <a:moveTo>
                  <a:pt x="2156460" y="923544"/>
                </a:moveTo>
                <a:lnTo>
                  <a:pt x="7620" y="923544"/>
                </a:lnTo>
                <a:lnTo>
                  <a:pt x="16001" y="931164"/>
                </a:lnTo>
                <a:lnTo>
                  <a:pt x="16001" y="939546"/>
                </a:lnTo>
                <a:lnTo>
                  <a:pt x="2148840" y="939546"/>
                </a:lnTo>
                <a:lnTo>
                  <a:pt x="2148840" y="931164"/>
                </a:lnTo>
                <a:lnTo>
                  <a:pt x="2156460" y="923544"/>
                </a:lnTo>
                <a:close/>
              </a:path>
              <a:path w="2165350" h="939800">
                <a:moveTo>
                  <a:pt x="16001" y="939546"/>
                </a:moveTo>
                <a:lnTo>
                  <a:pt x="16001" y="931164"/>
                </a:lnTo>
                <a:lnTo>
                  <a:pt x="7620" y="923544"/>
                </a:lnTo>
                <a:lnTo>
                  <a:pt x="7619" y="939546"/>
                </a:lnTo>
                <a:lnTo>
                  <a:pt x="16001" y="939546"/>
                </a:lnTo>
                <a:close/>
              </a:path>
              <a:path w="2165350" h="939800">
                <a:moveTo>
                  <a:pt x="2156460" y="16002"/>
                </a:moveTo>
                <a:lnTo>
                  <a:pt x="2148840" y="7620"/>
                </a:lnTo>
                <a:lnTo>
                  <a:pt x="2148840" y="16002"/>
                </a:lnTo>
                <a:lnTo>
                  <a:pt x="2156460" y="16002"/>
                </a:lnTo>
                <a:close/>
              </a:path>
              <a:path w="2165350" h="939800">
                <a:moveTo>
                  <a:pt x="2156460" y="923544"/>
                </a:moveTo>
                <a:lnTo>
                  <a:pt x="2156460" y="16002"/>
                </a:lnTo>
                <a:lnTo>
                  <a:pt x="2148840" y="16002"/>
                </a:lnTo>
                <a:lnTo>
                  <a:pt x="2148840" y="923544"/>
                </a:lnTo>
                <a:lnTo>
                  <a:pt x="2156460" y="923544"/>
                </a:lnTo>
                <a:close/>
              </a:path>
              <a:path w="2165350" h="939800">
                <a:moveTo>
                  <a:pt x="2156460" y="939546"/>
                </a:moveTo>
                <a:lnTo>
                  <a:pt x="2156460" y="923544"/>
                </a:lnTo>
                <a:lnTo>
                  <a:pt x="2148840" y="931164"/>
                </a:lnTo>
                <a:lnTo>
                  <a:pt x="2148840" y="939546"/>
                </a:lnTo>
                <a:lnTo>
                  <a:pt x="2156460" y="93954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931025" y="3013963"/>
            <a:ext cx="2148840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03200" marR="196215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4 semanas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posterior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al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parto,  decisión administrativa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o  resolución</a:t>
            </a:r>
            <a:r>
              <a:rPr dirty="0" sz="1100" spc="5" b="1">
                <a:solidFill>
                  <a:srgbClr val="00A29D"/>
                </a:solidFill>
                <a:latin typeface="Corbel"/>
                <a:cs typeface="Corbel"/>
              </a:rPr>
              <a:t>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judicial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87019" y="3903726"/>
            <a:ext cx="2292985" cy="720090"/>
          </a:xfrm>
          <a:custGeom>
            <a:avLst/>
            <a:gdLst/>
            <a:ahLst/>
            <a:cxnLst/>
            <a:rect l="l" t="t" r="r" b="b"/>
            <a:pathLst>
              <a:path w="2292984" h="720089">
                <a:moveTo>
                  <a:pt x="0" y="0"/>
                </a:moveTo>
                <a:lnTo>
                  <a:pt x="0" y="720089"/>
                </a:lnTo>
                <a:lnTo>
                  <a:pt x="2292857" y="720089"/>
                </a:lnTo>
                <a:lnTo>
                  <a:pt x="22928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779386" y="3895344"/>
            <a:ext cx="2308860" cy="736600"/>
          </a:xfrm>
          <a:custGeom>
            <a:avLst/>
            <a:gdLst/>
            <a:ahLst/>
            <a:cxnLst/>
            <a:rect l="l" t="t" r="r" b="b"/>
            <a:pathLst>
              <a:path w="2308859" h="736600">
                <a:moveTo>
                  <a:pt x="2308860" y="733044"/>
                </a:moveTo>
                <a:lnTo>
                  <a:pt x="2308860" y="3810"/>
                </a:lnTo>
                <a:lnTo>
                  <a:pt x="2305050" y="0"/>
                </a:lnTo>
                <a:lnTo>
                  <a:pt x="3809" y="0"/>
                </a:lnTo>
                <a:lnTo>
                  <a:pt x="0" y="3810"/>
                </a:lnTo>
                <a:lnTo>
                  <a:pt x="0" y="733044"/>
                </a:lnTo>
                <a:lnTo>
                  <a:pt x="3810" y="736092"/>
                </a:lnTo>
                <a:lnTo>
                  <a:pt x="7620" y="736092"/>
                </a:lnTo>
                <a:lnTo>
                  <a:pt x="7620" y="16002"/>
                </a:lnTo>
                <a:lnTo>
                  <a:pt x="16002" y="8382"/>
                </a:lnTo>
                <a:lnTo>
                  <a:pt x="16002" y="16002"/>
                </a:lnTo>
                <a:lnTo>
                  <a:pt x="2292857" y="16002"/>
                </a:lnTo>
                <a:lnTo>
                  <a:pt x="2292857" y="8381"/>
                </a:lnTo>
                <a:lnTo>
                  <a:pt x="2300478" y="16002"/>
                </a:lnTo>
                <a:lnTo>
                  <a:pt x="2300478" y="736092"/>
                </a:lnTo>
                <a:lnTo>
                  <a:pt x="2305050" y="736092"/>
                </a:lnTo>
                <a:lnTo>
                  <a:pt x="2308860" y="733044"/>
                </a:lnTo>
                <a:close/>
              </a:path>
              <a:path w="2308859" h="736600">
                <a:moveTo>
                  <a:pt x="16002" y="16002"/>
                </a:moveTo>
                <a:lnTo>
                  <a:pt x="16002" y="8382"/>
                </a:lnTo>
                <a:lnTo>
                  <a:pt x="7620" y="16002"/>
                </a:lnTo>
                <a:lnTo>
                  <a:pt x="16002" y="16002"/>
                </a:lnTo>
                <a:close/>
              </a:path>
              <a:path w="2308859" h="736600">
                <a:moveTo>
                  <a:pt x="16002" y="720090"/>
                </a:moveTo>
                <a:lnTo>
                  <a:pt x="16002" y="16002"/>
                </a:lnTo>
                <a:lnTo>
                  <a:pt x="7620" y="16002"/>
                </a:lnTo>
                <a:lnTo>
                  <a:pt x="7620" y="720090"/>
                </a:lnTo>
                <a:lnTo>
                  <a:pt x="16002" y="720090"/>
                </a:lnTo>
                <a:close/>
              </a:path>
              <a:path w="2308859" h="736600">
                <a:moveTo>
                  <a:pt x="2300478" y="720090"/>
                </a:moveTo>
                <a:lnTo>
                  <a:pt x="7620" y="720090"/>
                </a:lnTo>
                <a:lnTo>
                  <a:pt x="16002" y="728472"/>
                </a:lnTo>
                <a:lnTo>
                  <a:pt x="16002" y="736092"/>
                </a:lnTo>
                <a:lnTo>
                  <a:pt x="2292857" y="736092"/>
                </a:lnTo>
                <a:lnTo>
                  <a:pt x="2292857" y="728472"/>
                </a:lnTo>
                <a:lnTo>
                  <a:pt x="2300478" y="720090"/>
                </a:lnTo>
                <a:close/>
              </a:path>
              <a:path w="2308859" h="736600">
                <a:moveTo>
                  <a:pt x="16002" y="736092"/>
                </a:moveTo>
                <a:lnTo>
                  <a:pt x="16002" y="728472"/>
                </a:lnTo>
                <a:lnTo>
                  <a:pt x="7620" y="720090"/>
                </a:lnTo>
                <a:lnTo>
                  <a:pt x="7620" y="736092"/>
                </a:lnTo>
                <a:lnTo>
                  <a:pt x="16002" y="736092"/>
                </a:lnTo>
                <a:close/>
              </a:path>
              <a:path w="2308859" h="736600">
                <a:moveTo>
                  <a:pt x="2300478" y="16002"/>
                </a:moveTo>
                <a:lnTo>
                  <a:pt x="2292857" y="8381"/>
                </a:lnTo>
                <a:lnTo>
                  <a:pt x="2292857" y="16002"/>
                </a:lnTo>
                <a:lnTo>
                  <a:pt x="2300478" y="16002"/>
                </a:lnTo>
                <a:close/>
              </a:path>
              <a:path w="2308859" h="736600">
                <a:moveTo>
                  <a:pt x="2300478" y="720090"/>
                </a:moveTo>
                <a:lnTo>
                  <a:pt x="2300478" y="16002"/>
                </a:lnTo>
                <a:lnTo>
                  <a:pt x="2292857" y="16002"/>
                </a:lnTo>
                <a:lnTo>
                  <a:pt x="2292857" y="720090"/>
                </a:lnTo>
                <a:lnTo>
                  <a:pt x="2300478" y="720090"/>
                </a:lnTo>
                <a:close/>
              </a:path>
              <a:path w="2308859" h="736600">
                <a:moveTo>
                  <a:pt x="2300478" y="736092"/>
                </a:moveTo>
                <a:lnTo>
                  <a:pt x="2300478" y="720090"/>
                </a:lnTo>
                <a:lnTo>
                  <a:pt x="2292857" y="728472"/>
                </a:lnTo>
                <a:lnTo>
                  <a:pt x="2292857" y="736092"/>
                </a:lnTo>
                <a:lnTo>
                  <a:pt x="2300478" y="73609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787019" y="3991609"/>
            <a:ext cx="2292985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31445" marR="123189" indent="-3175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8 semanas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ininterrumpidas, 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anteriores o sucesivas al descanso  del otro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progenitor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41055" y="4988052"/>
            <a:ext cx="7149465" cy="1541780"/>
          </a:xfrm>
          <a:custGeom>
            <a:avLst/>
            <a:gdLst/>
            <a:ahLst/>
            <a:cxnLst/>
            <a:rect l="l" t="t" r="r" b="b"/>
            <a:pathLst>
              <a:path w="7149465" h="1541779">
                <a:moveTo>
                  <a:pt x="28193" y="1512570"/>
                </a:moveTo>
                <a:lnTo>
                  <a:pt x="28193" y="1412748"/>
                </a:lnTo>
                <a:lnTo>
                  <a:pt x="0" y="1412748"/>
                </a:lnTo>
                <a:lnTo>
                  <a:pt x="0" y="1527048"/>
                </a:lnTo>
                <a:lnTo>
                  <a:pt x="14478" y="1527048"/>
                </a:lnTo>
                <a:lnTo>
                  <a:pt x="14478" y="1512570"/>
                </a:lnTo>
                <a:lnTo>
                  <a:pt x="28193" y="1512570"/>
                </a:lnTo>
                <a:close/>
              </a:path>
              <a:path w="7149465" h="1541779">
                <a:moveTo>
                  <a:pt x="77724" y="1541526"/>
                </a:moveTo>
                <a:lnTo>
                  <a:pt x="77724" y="1512570"/>
                </a:lnTo>
                <a:lnTo>
                  <a:pt x="14478" y="1512570"/>
                </a:lnTo>
                <a:lnTo>
                  <a:pt x="14478" y="1527048"/>
                </a:lnTo>
                <a:lnTo>
                  <a:pt x="28193" y="1527048"/>
                </a:lnTo>
                <a:lnTo>
                  <a:pt x="28193" y="1541526"/>
                </a:lnTo>
                <a:lnTo>
                  <a:pt x="77724" y="1541526"/>
                </a:lnTo>
                <a:close/>
              </a:path>
              <a:path w="7149465" h="1541779">
                <a:moveTo>
                  <a:pt x="28193" y="1541526"/>
                </a:moveTo>
                <a:lnTo>
                  <a:pt x="28193" y="1527048"/>
                </a:lnTo>
                <a:lnTo>
                  <a:pt x="14478" y="1527048"/>
                </a:lnTo>
                <a:lnTo>
                  <a:pt x="14478" y="1541526"/>
                </a:lnTo>
                <a:lnTo>
                  <a:pt x="28193" y="1541526"/>
                </a:lnTo>
                <a:close/>
              </a:path>
              <a:path w="7149465" h="1541779">
                <a:moveTo>
                  <a:pt x="28193" y="1326642"/>
                </a:moveTo>
                <a:lnTo>
                  <a:pt x="28193" y="1212342"/>
                </a:lnTo>
                <a:lnTo>
                  <a:pt x="0" y="1212342"/>
                </a:lnTo>
                <a:lnTo>
                  <a:pt x="0" y="1326642"/>
                </a:lnTo>
                <a:lnTo>
                  <a:pt x="28193" y="1326642"/>
                </a:lnTo>
                <a:close/>
              </a:path>
              <a:path w="7149465" h="1541779">
                <a:moveTo>
                  <a:pt x="28193" y="1126998"/>
                </a:moveTo>
                <a:lnTo>
                  <a:pt x="28193" y="1012698"/>
                </a:lnTo>
                <a:lnTo>
                  <a:pt x="0" y="1012698"/>
                </a:lnTo>
                <a:lnTo>
                  <a:pt x="0" y="1126998"/>
                </a:lnTo>
                <a:lnTo>
                  <a:pt x="28193" y="1126998"/>
                </a:lnTo>
                <a:close/>
              </a:path>
              <a:path w="7149465" h="1541779">
                <a:moveTo>
                  <a:pt x="28193" y="926592"/>
                </a:moveTo>
                <a:lnTo>
                  <a:pt x="28193" y="812292"/>
                </a:lnTo>
                <a:lnTo>
                  <a:pt x="0" y="812292"/>
                </a:lnTo>
                <a:lnTo>
                  <a:pt x="0" y="926592"/>
                </a:lnTo>
                <a:lnTo>
                  <a:pt x="28193" y="926592"/>
                </a:lnTo>
                <a:close/>
              </a:path>
              <a:path w="7149465" h="1541779">
                <a:moveTo>
                  <a:pt x="28193" y="726948"/>
                </a:moveTo>
                <a:lnTo>
                  <a:pt x="28193" y="612648"/>
                </a:lnTo>
                <a:lnTo>
                  <a:pt x="0" y="612648"/>
                </a:lnTo>
                <a:lnTo>
                  <a:pt x="0" y="726948"/>
                </a:lnTo>
                <a:lnTo>
                  <a:pt x="28193" y="726948"/>
                </a:lnTo>
                <a:close/>
              </a:path>
              <a:path w="7149465" h="1541779">
                <a:moveTo>
                  <a:pt x="28193" y="526542"/>
                </a:moveTo>
                <a:lnTo>
                  <a:pt x="28193" y="412242"/>
                </a:lnTo>
                <a:lnTo>
                  <a:pt x="0" y="412242"/>
                </a:lnTo>
                <a:lnTo>
                  <a:pt x="0" y="526542"/>
                </a:lnTo>
                <a:lnTo>
                  <a:pt x="28193" y="526542"/>
                </a:lnTo>
                <a:close/>
              </a:path>
              <a:path w="7149465" h="1541779">
                <a:moveTo>
                  <a:pt x="28193" y="326898"/>
                </a:moveTo>
                <a:lnTo>
                  <a:pt x="28193" y="212598"/>
                </a:lnTo>
                <a:lnTo>
                  <a:pt x="0" y="212598"/>
                </a:lnTo>
                <a:lnTo>
                  <a:pt x="0" y="326898"/>
                </a:lnTo>
                <a:lnTo>
                  <a:pt x="28193" y="326898"/>
                </a:lnTo>
                <a:close/>
              </a:path>
              <a:path w="7149465" h="1541779">
                <a:moveTo>
                  <a:pt x="16001" y="27347"/>
                </a:moveTo>
                <a:lnTo>
                  <a:pt x="16001" y="0"/>
                </a:lnTo>
                <a:lnTo>
                  <a:pt x="6095" y="0"/>
                </a:lnTo>
                <a:lnTo>
                  <a:pt x="0" y="6858"/>
                </a:lnTo>
                <a:lnTo>
                  <a:pt x="0" y="126492"/>
                </a:lnTo>
                <a:lnTo>
                  <a:pt x="14477" y="126492"/>
                </a:lnTo>
                <a:lnTo>
                  <a:pt x="14477" y="28956"/>
                </a:lnTo>
                <a:lnTo>
                  <a:pt x="16001" y="27347"/>
                </a:lnTo>
                <a:close/>
              </a:path>
              <a:path w="7149465" h="1541779">
                <a:moveTo>
                  <a:pt x="28193" y="126492"/>
                </a:moveTo>
                <a:lnTo>
                  <a:pt x="28193" y="14478"/>
                </a:lnTo>
                <a:lnTo>
                  <a:pt x="14477" y="28956"/>
                </a:lnTo>
                <a:lnTo>
                  <a:pt x="16001" y="28956"/>
                </a:lnTo>
                <a:lnTo>
                  <a:pt x="16001" y="126492"/>
                </a:lnTo>
                <a:lnTo>
                  <a:pt x="28193" y="126492"/>
                </a:lnTo>
                <a:close/>
              </a:path>
              <a:path w="7149465" h="1541779">
                <a:moveTo>
                  <a:pt x="16001" y="126492"/>
                </a:moveTo>
                <a:lnTo>
                  <a:pt x="16001" y="28956"/>
                </a:lnTo>
                <a:lnTo>
                  <a:pt x="14477" y="28956"/>
                </a:lnTo>
                <a:lnTo>
                  <a:pt x="14477" y="126492"/>
                </a:lnTo>
                <a:lnTo>
                  <a:pt x="16001" y="126492"/>
                </a:lnTo>
                <a:close/>
              </a:path>
              <a:path w="7149465" h="1541779">
                <a:moveTo>
                  <a:pt x="216407" y="28956"/>
                </a:moveTo>
                <a:lnTo>
                  <a:pt x="216407" y="0"/>
                </a:lnTo>
                <a:lnTo>
                  <a:pt x="102107" y="0"/>
                </a:lnTo>
                <a:lnTo>
                  <a:pt x="102107" y="28956"/>
                </a:lnTo>
                <a:lnTo>
                  <a:pt x="216407" y="28956"/>
                </a:lnTo>
                <a:close/>
              </a:path>
              <a:path w="7149465" h="1541779">
                <a:moveTo>
                  <a:pt x="416051" y="28956"/>
                </a:moveTo>
                <a:lnTo>
                  <a:pt x="416051" y="0"/>
                </a:lnTo>
                <a:lnTo>
                  <a:pt x="301751" y="0"/>
                </a:lnTo>
                <a:lnTo>
                  <a:pt x="301751" y="28956"/>
                </a:lnTo>
                <a:lnTo>
                  <a:pt x="416051" y="28956"/>
                </a:lnTo>
                <a:close/>
              </a:path>
              <a:path w="7149465" h="1541779">
                <a:moveTo>
                  <a:pt x="616457" y="28956"/>
                </a:moveTo>
                <a:lnTo>
                  <a:pt x="616457" y="0"/>
                </a:lnTo>
                <a:lnTo>
                  <a:pt x="502157" y="0"/>
                </a:lnTo>
                <a:lnTo>
                  <a:pt x="502157" y="28956"/>
                </a:lnTo>
                <a:lnTo>
                  <a:pt x="616457" y="28956"/>
                </a:lnTo>
                <a:close/>
              </a:path>
              <a:path w="7149465" h="1541779">
                <a:moveTo>
                  <a:pt x="816101" y="28956"/>
                </a:moveTo>
                <a:lnTo>
                  <a:pt x="816101" y="0"/>
                </a:lnTo>
                <a:lnTo>
                  <a:pt x="701801" y="0"/>
                </a:lnTo>
                <a:lnTo>
                  <a:pt x="701801" y="28956"/>
                </a:lnTo>
                <a:lnTo>
                  <a:pt x="816101" y="28956"/>
                </a:lnTo>
                <a:close/>
              </a:path>
              <a:path w="7149465" h="1541779">
                <a:moveTo>
                  <a:pt x="1016507" y="28956"/>
                </a:moveTo>
                <a:lnTo>
                  <a:pt x="1016507" y="0"/>
                </a:lnTo>
                <a:lnTo>
                  <a:pt x="902207" y="0"/>
                </a:lnTo>
                <a:lnTo>
                  <a:pt x="902207" y="28956"/>
                </a:lnTo>
                <a:lnTo>
                  <a:pt x="1016507" y="28956"/>
                </a:lnTo>
                <a:close/>
              </a:path>
              <a:path w="7149465" h="1541779">
                <a:moveTo>
                  <a:pt x="1216152" y="28956"/>
                </a:moveTo>
                <a:lnTo>
                  <a:pt x="1216152" y="0"/>
                </a:lnTo>
                <a:lnTo>
                  <a:pt x="1101852" y="0"/>
                </a:lnTo>
                <a:lnTo>
                  <a:pt x="1101852" y="28956"/>
                </a:lnTo>
                <a:lnTo>
                  <a:pt x="1216152" y="28956"/>
                </a:lnTo>
                <a:close/>
              </a:path>
              <a:path w="7149465" h="1541779">
                <a:moveTo>
                  <a:pt x="1416558" y="28956"/>
                </a:moveTo>
                <a:lnTo>
                  <a:pt x="1416558" y="0"/>
                </a:lnTo>
                <a:lnTo>
                  <a:pt x="1302258" y="0"/>
                </a:lnTo>
                <a:lnTo>
                  <a:pt x="1302258" y="28956"/>
                </a:lnTo>
                <a:lnTo>
                  <a:pt x="1416558" y="28956"/>
                </a:lnTo>
                <a:close/>
              </a:path>
              <a:path w="7149465" h="1541779">
                <a:moveTo>
                  <a:pt x="1616201" y="28956"/>
                </a:moveTo>
                <a:lnTo>
                  <a:pt x="1616201" y="0"/>
                </a:lnTo>
                <a:lnTo>
                  <a:pt x="1501902" y="0"/>
                </a:lnTo>
                <a:lnTo>
                  <a:pt x="1501902" y="28956"/>
                </a:lnTo>
                <a:lnTo>
                  <a:pt x="1616201" y="28956"/>
                </a:lnTo>
                <a:close/>
              </a:path>
              <a:path w="7149465" h="1541779">
                <a:moveTo>
                  <a:pt x="1816607" y="28956"/>
                </a:moveTo>
                <a:lnTo>
                  <a:pt x="1816607" y="0"/>
                </a:lnTo>
                <a:lnTo>
                  <a:pt x="1702307" y="0"/>
                </a:lnTo>
                <a:lnTo>
                  <a:pt x="1702307" y="28956"/>
                </a:lnTo>
                <a:lnTo>
                  <a:pt x="1816607" y="28956"/>
                </a:lnTo>
                <a:close/>
              </a:path>
              <a:path w="7149465" h="1541779">
                <a:moveTo>
                  <a:pt x="2016251" y="28956"/>
                </a:moveTo>
                <a:lnTo>
                  <a:pt x="2016251" y="0"/>
                </a:lnTo>
                <a:lnTo>
                  <a:pt x="1901951" y="0"/>
                </a:lnTo>
                <a:lnTo>
                  <a:pt x="1901951" y="28956"/>
                </a:lnTo>
                <a:lnTo>
                  <a:pt x="2016251" y="28956"/>
                </a:lnTo>
                <a:close/>
              </a:path>
              <a:path w="7149465" h="1541779">
                <a:moveTo>
                  <a:pt x="2216657" y="28956"/>
                </a:moveTo>
                <a:lnTo>
                  <a:pt x="2216657" y="0"/>
                </a:lnTo>
                <a:lnTo>
                  <a:pt x="2102357" y="0"/>
                </a:lnTo>
                <a:lnTo>
                  <a:pt x="2102357" y="28956"/>
                </a:lnTo>
                <a:lnTo>
                  <a:pt x="2216657" y="28956"/>
                </a:lnTo>
                <a:close/>
              </a:path>
              <a:path w="7149465" h="1541779">
                <a:moveTo>
                  <a:pt x="2416301" y="28956"/>
                </a:moveTo>
                <a:lnTo>
                  <a:pt x="2416301" y="0"/>
                </a:lnTo>
                <a:lnTo>
                  <a:pt x="2302001" y="0"/>
                </a:lnTo>
                <a:lnTo>
                  <a:pt x="2302001" y="28956"/>
                </a:lnTo>
                <a:lnTo>
                  <a:pt x="2416301" y="28956"/>
                </a:lnTo>
                <a:close/>
              </a:path>
              <a:path w="7149465" h="1541779">
                <a:moveTo>
                  <a:pt x="2616707" y="28956"/>
                </a:moveTo>
                <a:lnTo>
                  <a:pt x="2616707" y="0"/>
                </a:lnTo>
                <a:lnTo>
                  <a:pt x="2502407" y="0"/>
                </a:lnTo>
                <a:lnTo>
                  <a:pt x="2502407" y="28956"/>
                </a:lnTo>
                <a:lnTo>
                  <a:pt x="2616707" y="28956"/>
                </a:lnTo>
                <a:close/>
              </a:path>
              <a:path w="7149465" h="1541779">
                <a:moveTo>
                  <a:pt x="2816351" y="28956"/>
                </a:moveTo>
                <a:lnTo>
                  <a:pt x="2816351" y="0"/>
                </a:lnTo>
                <a:lnTo>
                  <a:pt x="2702051" y="0"/>
                </a:lnTo>
                <a:lnTo>
                  <a:pt x="2702051" y="28956"/>
                </a:lnTo>
                <a:lnTo>
                  <a:pt x="2816351" y="28956"/>
                </a:lnTo>
                <a:close/>
              </a:path>
              <a:path w="7149465" h="1541779">
                <a:moveTo>
                  <a:pt x="3016757" y="28956"/>
                </a:moveTo>
                <a:lnTo>
                  <a:pt x="3016757" y="0"/>
                </a:lnTo>
                <a:lnTo>
                  <a:pt x="2902457" y="0"/>
                </a:lnTo>
                <a:lnTo>
                  <a:pt x="2902457" y="28956"/>
                </a:lnTo>
                <a:lnTo>
                  <a:pt x="3016757" y="28956"/>
                </a:lnTo>
                <a:close/>
              </a:path>
              <a:path w="7149465" h="1541779">
                <a:moveTo>
                  <a:pt x="3216401" y="28956"/>
                </a:moveTo>
                <a:lnTo>
                  <a:pt x="3216401" y="0"/>
                </a:lnTo>
                <a:lnTo>
                  <a:pt x="3102101" y="0"/>
                </a:lnTo>
                <a:lnTo>
                  <a:pt x="3102101" y="28956"/>
                </a:lnTo>
                <a:lnTo>
                  <a:pt x="3216401" y="28956"/>
                </a:lnTo>
                <a:close/>
              </a:path>
              <a:path w="7149465" h="1541779">
                <a:moveTo>
                  <a:pt x="3416807" y="28956"/>
                </a:moveTo>
                <a:lnTo>
                  <a:pt x="3416807" y="0"/>
                </a:lnTo>
                <a:lnTo>
                  <a:pt x="3302507" y="0"/>
                </a:lnTo>
                <a:lnTo>
                  <a:pt x="3302507" y="28956"/>
                </a:lnTo>
                <a:lnTo>
                  <a:pt x="3416807" y="28956"/>
                </a:lnTo>
                <a:close/>
              </a:path>
              <a:path w="7149465" h="1541779">
                <a:moveTo>
                  <a:pt x="3616452" y="28956"/>
                </a:moveTo>
                <a:lnTo>
                  <a:pt x="3616452" y="0"/>
                </a:lnTo>
                <a:lnTo>
                  <a:pt x="3502152" y="0"/>
                </a:lnTo>
                <a:lnTo>
                  <a:pt x="3502152" y="28956"/>
                </a:lnTo>
                <a:lnTo>
                  <a:pt x="3616452" y="28956"/>
                </a:lnTo>
                <a:close/>
              </a:path>
              <a:path w="7149465" h="1541779">
                <a:moveTo>
                  <a:pt x="3816857" y="28956"/>
                </a:moveTo>
                <a:lnTo>
                  <a:pt x="3816857" y="0"/>
                </a:lnTo>
                <a:lnTo>
                  <a:pt x="3702557" y="0"/>
                </a:lnTo>
                <a:lnTo>
                  <a:pt x="3702557" y="28956"/>
                </a:lnTo>
                <a:lnTo>
                  <a:pt x="3816857" y="28956"/>
                </a:lnTo>
                <a:close/>
              </a:path>
              <a:path w="7149465" h="1541779">
                <a:moveTo>
                  <a:pt x="4016502" y="28956"/>
                </a:moveTo>
                <a:lnTo>
                  <a:pt x="4016502" y="0"/>
                </a:lnTo>
                <a:lnTo>
                  <a:pt x="3902202" y="0"/>
                </a:lnTo>
                <a:lnTo>
                  <a:pt x="3902202" y="28956"/>
                </a:lnTo>
                <a:lnTo>
                  <a:pt x="4016502" y="28956"/>
                </a:lnTo>
                <a:close/>
              </a:path>
              <a:path w="7149465" h="1541779">
                <a:moveTo>
                  <a:pt x="4216908" y="28956"/>
                </a:moveTo>
                <a:lnTo>
                  <a:pt x="4216908" y="0"/>
                </a:lnTo>
                <a:lnTo>
                  <a:pt x="4102607" y="0"/>
                </a:lnTo>
                <a:lnTo>
                  <a:pt x="4102607" y="28956"/>
                </a:lnTo>
                <a:lnTo>
                  <a:pt x="4216908" y="28956"/>
                </a:lnTo>
                <a:close/>
              </a:path>
              <a:path w="7149465" h="1541779">
                <a:moveTo>
                  <a:pt x="4416552" y="28956"/>
                </a:moveTo>
                <a:lnTo>
                  <a:pt x="4416552" y="0"/>
                </a:lnTo>
                <a:lnTo>
                  <a:pt x="4302252" y="0"/>
                </a:lnTo>
                <a:lnTo>
                  <a:pt x="4302252" y="28956"/>
                </a:lnTo>
                <a:lnTo>
                  <a:pt x="4416552" y="28956"/>
                </a:lnTo>
                <a:close/>
              </a:path>
              <a:path w="7149465" h="1541779">
                <a:moveTo>
                  <a:pt x="4616958" y="28956"/>
                </a:moveTo>
                <a:lnTo>
                  <a:pt x="4616958" y="0"/>
                </a:lnTo>
                <a:lnTo>
                  <a:pt x="4502658" y="0"/>
                </a:lnTo>
                <a:lnTo>
                  <a:pt x="4502658" y="28956"/>
                </a:lnTo>
                <a:lnTo>
                  <a:pt x="4616958" y="28956"/>
                </a:lnTo>
                <a:close/>
              </a:path>
              <a:path w="7149465" h="1541779">
                <a:moveTo>
                  <a:pt x="4816589" y="28956"/>
                </a:moveTo>
                <a:lnTo>
                  <a:pt x="4816589" y="0"/>
                </a:lnTo>
                <a:lnTo>
                  <a:pt x="4702289" y="0"/>
                </a:lnTo>
                <a:lnTo>
                  <a:pt x="4702289" y="28956"/>
                </a:lnTo>
                <a:lnTo>
                  <a:pt x="4816589" y="28956"/>
                </a:lnTo>
                <a:close/>
              </a:path>
              <a:path w="7149465" h="1541779">
                <a:moveTo>
                  <a:pt x="5016995" y="28956"/>
                </a:moveTo>
                <a:lnTo>
                  <a:pt x="5016995" y="0"/>
                </a:lnTo>
                <a:lnTo>
                  <a:pt x="4902695" y="0"/>
                </a:lnTo>
                <a:lnTo>
                  <a:pt x="4902695" y="28956"/>
                </a:lnTo>
                <a:lnTo>
                  <a:pt x="5016995" y="28956"/>
                </a:lnTo>
                <a:close/>
              </a:path>
              <a:path w="7149465" h="1541779">
                <a:moveTo>
                  <a:pt x="5216652" y="28956"/>
                </a:moveTo>
                <a:lnTo>
                  <a:pt x="5216652" y="0"/>
                </a:lnTo>
                <a:lnTo>
                  <a:pt x="5102352" y="0"/>
                </a:lnTo>
                <a:lnTo>
                  <a:pt x="5102352" y="28956"/>
                </a:lnTo>
                <a:lnTo>
                  <a:pt x="5216652" y="28956"/>
                </a:lnTo>
                <a:close/>
              </a:path>
              <a:path w="7149465" h="1541779">
                <a:moveTo>
                  <a:pt x="5417045" y="28956"/>
                </a:moveTo>
                <a:lnTo>
                  <a:pt x="5417045" y="0"/>
                </a:lnTo>
                <a:lnTo>
                  <a:pt x="5302745" y="0"/>
                </a:lnTo>
                <a:lnTo>
                  <a:pt x="5302745" y="28956"/>
                </a:lnTo>
                <a:lnTo>
                  <a:pt x="5417045" y="28956"/>
                </a:lnTo>
                <a:close/>
              </a:path>
              <a:path w="7149465" h="1541779">
                <a:moveTo>
                  <a:pt x="5616702" y="28956"/>
                </a:moveTo>
                <a:lnTo>
                  <a:pt x="5616702" y="0"/>
                </a:lnTo>
                <a:lnTo>
                  <a:pt x="5502402" y="0"/>
                </a:lnTo>
                <a:lnTo>
                  <a:pt x="5502402" y="28956"/>
                </a:lnTo>
                <a:lnTo>
                  <a:pt x="5616702" y="28956"/>
                </a:lnTo>
                <a:close/>
              </a:path>
              <a:path w="7149465" h="1541779">
                <a:moveTo>
                  <a:pt x="5817095" y="28956"/>
                </a:moveTo>
                <a:lnTo>
                  <a:pt x="5817095" y="0"/>
                </a:lnTo>
                <a:lnTo>
                  <a:pt x="5702795" y="0"/>
                </a:lnTo>
                <a:lnTo>
                  <a:pt x="5702795" y="28956"/>
                </a:lnTo>
                <a:lnTo>
                  <a:pt x="5817095" y="28956"/>
                </a:lnTo>
                <a:close/>
              </a:path>
              <a:path w="7149465" h="1541779">
                <a:moveTo>
                  <a:pt x="6016752" y="28956"/>
                </a:moveTo>
                <a:lnTo>
                  <a:pt x="6016752" y="0"/>
                </a:lnTo>
                <a:lnTo>
                  <a:pt x="5902452" y="0"/>
                </a:lnTo>
                <a:lnTo>
                  <a:pt x="5902452" y="28956"/>
                </a:lnTo>
                <a:lnTo>
                  <a:pt x="6016752" y="28956"/>
                </a:lnTo>
                <a:close/>
              </a:path>
              <a:path w="7149465" h="1541779">
                <a:moveTo>
                  <a:pt x="6217145" y="28956"/>
                </a:moveTo>
                <a:lnTo>
                  <a:pt x="6217145" y="0"/>
                </a:lnTo>
                <a:lnTo>
                  <a:pt x="6102845" y="0"/>
                </a:lnTo>
                <a:lnTo>
                  <a:pt x="6102845" y="28956"/>
                </a:lnTo>
                <a:lnTo>
                  <a:pt x="6217145" y="28956"/>
                </a:lnTo>
                <a:close/>
              </a:path>
              <a:path w="7149465" h="1541779">
                <a:moveTo>
                  <a:pt x="6416802" y="28956"/>
                </a:moveTo>
                <a:lnTo>
                  <a:pt x="6416802" y="0"/>
                </a:lnTo>
                <a:lnTo>
                  <a:pt x="6302502" y="0"/>
                </a:lnTo>
                <a:lnTo>
                  <a:pt x="6302502" y="28956"/>
                </a:lnTo>
                <a:lnTo>
                  <a:pt x="6416802" y="28956"/>
                </a:lnTo>
                <a:close/>
              </a:path>
              <a:path w="7149465" h="1541779">
                <a:moveTo>
                  <a:pt x="6617195" y="28956"/>
                </a:moveTo>
                <a:lnTo>
                  <a:pt x="6617195" y="0"/>
                </a:lnTo>
                <a:lnTo>
                  <a:pt x="6502895" y="0"/>
                </a:lnTo>
                <a:lnTo>
                  <a:pt x="6502895" y="28956"/>
                </a:lnTo>
                <a:lnTo>
                  <a:pt x="6617195" y="28956"/>
                </a:lnTo>
                <a:close/>
              </a:path>
              <a:path w="7149465" h="1541779">
                <a:moveTo>
                  <a:pt x="6816852" y="28956"/>
                </a:moveTo>
                <a:lnTo>
                  <a:pt x="6816852" y="0"/>
                </a:lnTo>
                <a:lnTo>
                  <a:pt x="6702552" y="0"/>
                </a:lnTo>
                <a:lnTo>
                  <a:pt x="6702552" y="28956"/>
                </a:lnTo>
                <a:lnTo>
                  <a:pt x="6816852" y="28956"/>
                </a:lnTo>
                <a:close/>
              </a:path>
              <a:path w="7149465" h="1541779">
                <a:moveTo>
                  <a:pt x="7017245" y="28956"/>
                </a:moveTo>
                <a:lnTo>
                  <a:pt x="7017245" y="0"/>
                </a:lnTo>
                <a:lnTo>
                  <a:pt x="6902945" y="0"/>
                </a:lnTo>
                <a:lnTo>
                  <a:pt x="6902945" y="28956"/>
                </a:lnTo>
                <a:lnTo>
                  <a:pt x="7017245" y="28956"/>
                </a:lnTo>
                <a:close/>
              </a:path>
              <a:path w="7149465" h="1541779">
                <a:moveTo>
                  <a:pt x="7149071" y="96774"/>
                </a:moveTo>
                <a:lnTo>
                  <a:pt x="7149071" y="6858"/>
                </a:lnTo>
                <a:lnTo>
                  <a:pt x="7142226" y="0"/>
                </a:lnTo>
                <a:lnTo>
                  <a:pt x="7102589" y="0"/>
                </a:lnTo>
                <a:lnTo>
                  <a:pt x="7102589" y="28956"/>
                </a:lnTo>
                <a:lnTo>
                  <a:pt x="7120115" y="28956"/>
                </a:lnTo>
                <a:lnTo>
                  <a:pt x="7120115" y="14477"/>
                </a:lnTo>
                <a:lnTo>
                  <a:pt x="7134593" y="28956"/>
                </a:lnTo>
                <a:lnTo>
                  <a:pt x="7134593" y="96774"/>
                </a:lnTo>
                <a:lnTo>
                  <a:pt x="7149071" y="96774"/>
                </a:lnTo>
                <a:close/>
              </a:path>
              <a:path w="7149465" h="1541779">
                <a:moveTo>
                  <a:pt x="7134593" y="28956"/>
                </a:moveTo>
                <a:lnTo>
                  <a:pt x="7120115" y="14477"/>
                </a:lnTo>
                <a:lnTo>
                  <a:pt x="7120115" y="28956"/>
                </a:lnTo>
                <a:lnTo>
                  <a:pt x="7134593" y="28956"/>
                </a:lnTo>
                <a:close/>
              </a:path>
              <a:path w="7149465" h="1541779">
                <a:moveTo>
                  <a:pt x="7134593" y="96774"/>
                </a:moveTo>
                <a:lnTo>
                  <a:pt x="7134593" y="28956"/>
                </a:lnTo>
                <a:lnTo>
                  <a:pt x="7120115" y="28956"/>
                </a:lnTo>
                <a:lnTo>
                  <a:pt x="7120115" y="96774"/>
                </a:lnTo>
                <a:lnTo>
                  <a:pt x="7134593" y="96774"/>
                </a:lnTo>
                <a:close/>
              </a:path>
              <a:path w="7149465" h="1541779">
                <a:moveTo>
                  <a:pt x="7149071" y="297180"/>
                </a:moveTo>
                <a:lnTo>
                  <a:pt x="7149071" y="182880"/>
                </a:lnTo>
                <a:lnTo>
                  <a:pt x="7120115" y="182880"/>
                </a:lnTo>
                <a:lnTo>
                  <a:pt x="7120115" y="297180"/>
                </a:lnTo>
                <a:lnTo>
                  <a:pt x="7149071" y="297180"/>
                </a:lnTo>
                <a:close/>
              </a:path>
              <a:path w="7149465" h="1541779">
                <a:moveTo>
                  <a:pt x="7149071" y="496824"/>
                </a:moveTo>
                <a:lnTo>
                  <a:pt x="7149071" y="382524"/>
                </a:lnTo>
                <a:lnTo>
                  <a:pt x="7120115" y="382524"/>
                </a:lnTo>
                <a:lnTo>
                  <a:pt x="7120115" y="496824"/>
                </a:lnTo>
                <a:lnTo>
                  <a:pt x="7149071" y="496824"/>
                </a:lnTo>
                <a:close/>
              </a:path>
              <a:path w="7149465" h="1541779">
                <a:moveTo>
                  <a:pt x="7149071" y="697230"/>
                </a:moveTo>
                <a:lnTo>
                  <a:pt x="7149071" y="582930"/>
                </a:lnTo>
                <a:lnTo>
                  <a:pt x="7120115" y="582930"/>
                </a:lnTo>
                <a:lnTo>
                  <a:pt x="7120115" y="697230"/>
                </a:lnTo>
                <a:lnTo>
                  <a:pt x="7149071" y="697230"/>
                </a:lnTo>
                <a:close/>
              </a:path>
              <a:path w="7149465" h="1541779">
                <a:moveTo>
                  <a:pt x="7149071" y="896874"/>
                </a:moveTo>
                <a:lnTo>
                  <a:pt x="7149071" y="782574"/>
                </a:lnTo>
                <a:lnTo>
                  <a:pt x="7120115" y="782574"/>
                </a:lnTo>
                <a:lnTo>
                  <a:pt x="7120115" y="896874"/>
                </a:lnTo>
                <a:lnTo>
                  <a:pt x="7149071" y="896874"/>
                </a:lnTo>
                <a:close/>
              </a:path>
              <a:path w="7149465" h="1541779">
                <a:moveTo>
                  <a:pt x="7149071" y="1097280"/>
                </a:moveTo>
                <a:lnTo>
                  <a:pt x="7149071" y="982980"/>
                </a:lnTo>
                <a:lnTo>
                  <a:pt x="7120115" y="982980"/>
                </a:lnTo>
                <a:lnTo>
                  <a:pt x="7120115" y="1097280"/>
                </a:lnTo>
                <a:lnTo>
                  <a:pt x="7149071" y="1097280"/>
                </a:lnTo>
                <a:close/>
              </a:path>
              <a:path w="7149465" h="1541779">
                <a:moveTo>
                  <a:pt x="7149071" y="1296922"/>
                </a:moveTo>
                <a:lnTo>
                  <a:pt x="7149071" y="1182624"/>
                </a:lnTo>
                <a:lnTo>
                  <a:pt x="7120115" y="1182624"/>
                </a:lnTo>
                <a:lnTo>
                  <a:pt x="7120115" y="1296922"/>
                </a:lnTo>
                <a:lnTo>
                  <a:pt x="7149071" y="1296922"/>
                </a:lnTo>
                <a:close/>
              </a:path>
              <a:path w="7149465" h="1541779">
                <a:moveTo>
                  <a:pt x="7149071" y="1497330"/>
                </a:moveTo>
                <a:lnTo>
                  <a:pt x="7149071" y="1383030"/>
                </a:lnTo>
                <a:lnTo>
                  <a:pt x="7120115" y="1383030"/>
                </a:lnTo>
                <a:lnTo>
                  <a:pt x="7120115" y="1497330"/>
                </a:lnTo>
                <a:lnTo>
                  <a:pt x="7149071" y="1497330"/>
                </a:lnTo>
                <a:close/>
              </a:path>
              <a:path w="7149465" h="1541779">
                <a:moveTo>
                  <a:pt x="7078967" y="1541526"/>
                </a:moveTo>
                <a:lnTo>
                  <a:pt x="7078967" y="1512570"/>
                </a:lnTo>
                <a:lnTo>
                  <a:pt x="6964667" y="1512570"/>
                </a:lnTo>
                <a:lnTo>
                  <a:pt x="6964667" y="1541526"/>
                </a:lnTo>
                <a:lnTo>
                  <a:pt x="7078967" y="1541526"/>
                </a:lnTo>
                <a:close/>
              </a:path>
              <a:path w="7149465" h="1541779">
                <a:moveTo>
                  <a:pt x="6878574" y="1541526"/>
                </a:moveTo>
                <a:lnTo>
                  <a:pt x="6878574" y="1512570"/>
                </a:lnTo>
                <a:lnTo>
                  <a:pt x="6764274" y="1512570"/>
                </a:lnTo>
                <a:lnTo>
                  <a:pt x="6764274" y="1541526"/>
                </a:lnTo>
                <a:lnTo>
                  <a:pt x="6878574" y="1541526"/>
                </a:lnTo>
                <a:close/>
              </a:path>
              <a:path w="7149465" h="1541779">
                <a:moveTo>
                  <a:pt x="6678917" y="1541526"/>
                </a:moveTo>
                <a:lnTo>
                  <a:pt x="6678917" y="1512570"/>
                </a:lnTo>
                <a:lnTo>
                  <a:pt x="6564617" y="1512570"/>
                </a:lnTo>
                <a:lnTo>
                  <a:pt x="6564617" y="1541526"/>
                </a:lnTo>
                <a:lnTo>
                  <a:pt x="6678917" y="1541526"/>
                </a:lnTo>
                <a:close/>
              </a:path>
              <a:path w="7149465" h="1541779">
                <a:moveTo>
                  <a:pt x="6478524" y="1541526"/>
                </a:moveTo>
                <a:lnTo>
                  <a:pt x="6478524" y="1512570"/>
                </a:lnTo>
                <a:lnTo>
                  <a:pt x="6364224" y="1512570"/>
                </a:lnTo>
                <a:lnTo>
                  <a:pt x="6364224" y="1541526"/>
                </a:lnTo>
                <a:lnTo>
                  <a:pt x="6478524" y="1541526"/>
                </a:lnTo>
                <a:close/>
              </a:path>
              <a:path w="7149465" h="1541779">
                <a:moveTo>
                  <a:pt x="6278867" y="1541526"/>
                </a:moveTo>
                <a:lnTo>
                  <a:pt x="6278867" y="1512570"/>
                </a:lnTo>
                <a:lnTo>
                  <a:pt x="6164567" y="1512570"/>
                </a:lnTo>
                <a:lnTo>
                  <a:pt x="6164567" y="1541526"/>
                </a:lnTo>
                <a:lnTo>
                  <a:pt x="6278867" y="1541526"/>
                </a:lnTo>
                <a:close/>
              </a:path>
              <a:path w="7149465" h="1541779">
                <a:moveTo>
                  <a:pt x="6078474" y="1541526"/>
                </a:moveTo>
                <a:lnTo>
                  <a:pt x="6078474" y="1512570"/>
                </a:lnTo>
                <a:lnTo>
                  <a:pt x="5964174" y="1512570"/>
                </a:lnTo>
                <a:lnTo>
                  <a:pt x="5964174" y="1541526"/>
                </a:lnTo>
                <a:lnTo>
                  <a:pt x="6078474" y="1541526"/>
                </a:lnTo>
                <a:close/>
              </a:path>
              <a:path w="7149465" h="1541779">
                <a:moveTo>
                  <a:pt x="5878817" y="1541526"/>
                </a:moveTo>
                <a:lnTo>
                  <a:pt x="5878817" y="1512570"/>
                </a:lnTo>
                <a:lnTo>
                  <a:pt x="5764517" y="1512570"/>
                </a:lnTo>
                <a:lnTo>
                  <a:pt x="5764517" y="1541526"/>
                </a:lnTo>
                <a:lnTo>
                  <a:pt x="5878817" y="1541526"/>
                </a:lnTo>
                <a:close/>
              </a:path>
              <a:path w="7149465" h="1541779">
                <a:moveTo>
                  <a:pt x="5678424" y="1541526"/>
                </a:moveTo>
                <a:lnTo>
                  <a:pt x="5678424" y="1512570"/>
                </a:lnTo>
                <a:lnTo>
                  <a:pt x="5564124" y="1512570"/>
                </a:lnTo>
                <a:lnTo>
                  <a:pt x="5564124" y="1541526"/>
                </a:lnTo>
                <a:lnTo>
                  <a:pt x="5678424" y="1541526"/>
                </a:lnTo>
                <a:close/>
              </a:path>
              <a:path w="7149465" h="1541779">
                <a:moveTo>
                  <a:pt x="5478767" y="1541526"/>
                </a:moveTo>
                <a:lnTo>
                  <a:pt x="5478767" y="1512570"/>
                </a:lnTo>
                <a:lnTo>
                  <a:pt x="5364467" y="1512570"/>
                </a:lnTo>
                <a:lnTo>
                  <a:pt x="5364467" y="1541526"/>
                </a:lnTo>
                <a:lnTo>
                  <a:pt x="5478767" y="1541526"/>
                </a:lnTo>
                <a:close/>
              </a:path>
              <a:path w="7149465" h="1541779">
                <a:moveTo>
                  <a:pt x="5278374" y="1541526"/>
                </a:moveTo>
                <a:lnTo>
                  <a:pt x="5278374" y="1512570"/>
                </a:lnTo>
                <a:lnTo>
                  <a:pt x="5164074" y="1512570"/>
                </a:lnTo>
                <a:lnTo>
                  <a:pt x="5164074" y="1541526"/>
                </a:lnTo>
                <a:lnTo>
                  <a:pt x="5278374" y="1541526"/>
                </a:lnTo>
                <a:close/>
              </a:path>
              <a:path w="7149465" h="1541779">
                <a:moveTo>
                  <a:pt x="5078717" y="1541526"/>
                </a:moveTo>
                <a:lnTo>
                  <a:pt x="5078717" y="1512570"/>
                </a:lnTo>
                <a:lnTo>
                  <a:pt x="4964417" y="1512570"/>
                </a:lnTo>
                <a:lnTo>
                  <a:pt x="4964417" y="1541526"/>
                </a:lnTo>
                <a:lnTo>
                  <a:pt x="5078717" y="1541526"/>
                </a:lnTo>
                <a:close/>
              </a:path>
              <a:path w="7149465" h="1541779">
                <a:moveTo>
                  <a:pt x="4878324" y="1541526"/>
                </a:moveTo>
                <a:lnTo>
                  <a:pt x="4878324" y="1512570"/>
                </a:lnTo>
                <a:lnTo>
                  <a:pt x="4764024" y="1512570"/>
                </a:lnTo>
                <a:lnTo>
                  <a:pt x="4764024" y="1541526"/>
                </a:lnTo>
                <a:lnTo>
                  <a:pt x="4878324" y="1541526"/>
                </a:lnTo>
                <a:close/>
              </a:path>
              <a:path w="7149465" h="1541779">
                <a:moveTo>
                  <a:pt x="4678680" y="1541526"/>
                </a:moveTo>
                <a:lnTo>
                  <a:pt x="4678680" y="1512570"/>
                </a:lnTo>
                <a:lnTo>
                  <a:pt x="4564380" y="1512570"/>
                </a:lnTo>
                <a:lnTo>
                  <a:pt x="4564380" y="1541526"/>
                </a:lnTo>
                <a:lnTo>
                  <a:pt x="4678680" y="1541526"/>
                </a:lnTo>
                <a:close/>
              </a:path>
              <a:path w="7149465" h="1541779">
                <a:moveTo>
                  <a:pt x="4478274" y="1541526"/>
                </a:moveTo>
                <a:lnTo>
                  <a:pt x="4478274" y="1512570"/>
                </a:lnTo>
                <a:lnTo>
                  <a:pt x="4363974" y="1512570"/>
                </a:lnTo>
                <a:lnTo>
                  <a:pt x="4363974" y="1541526"/>
                </a:lnTo>
                <a:lnTo>
                  <a:pt x="4478274" y="1541526"/>
                </a:lnTo>
                <a:close/>
              </a:path>
              <a:path w="7149465" h="1541779">
                <a:moveTo>
                  <a:pt x="4278630" y="1541526"/>
                </a:moveTo>
                <a:lnTo>
                  <a:pt x="4278630" y="1512570"/>
                </a:lnTo>
                <a:lnTo>
                  <a:pt x="4164329" y="1512570"/>
                </a:lnTo>
                <a:lnTo>
                  <a:pt x="4164329" y="1541526"/>
                </a:lnTo>
                <a:lnTo>
                  <a:pt x="4278630" y="1541526"/>
                </a:lnTo>
                <a:close/>
              </a:path>
              <a:path w="7149465" h="1541779">
                <a:moveTo>
                  <a:pt x="4078224" y="1541526"/>
                </a:moveTo>
                <a:lnTo>
                  <a:pt x="4078224" y="1512570"/>
                </a:lnTo>
                <a:lnTo>
                  <a:pt x="3963924" y="1512570"/>
                </a:lnTo>
                <a:lnTo>
                  <a:pt x="3963924" y="1541526"/>
                </a:lnTo>
                <a:lnTo>
                  <a:pt x="4078224" y="1541526"/>
                </a:lnTo>
                <a:close/>
              </a:path>
              <a:path w="7149465" h="1541779">
                <a:moveTo>
                  <a:pt x="3878579" y="1541526"/>
                </a:moveTo>
                <a:lnTo>
                  <a:pt x="3878579" y="1512570"/>
                </a:lnTo>
                <a:lnTo>
                  <a:pt x="3764279" y="1512570"/>
                </a:lnTo>
                <a:lnTo>
                  <a:pt x="3764279" y="1541526"/>
                </a:lnTo>
                <a:lnTo>
                  <a:pt x="3878579" y="1541526"/>
                </a:lnTo>
                <a:close/>
              </a:path>
              <a:path w="7149465" h="1541779">
                <a:moveTo>
                  <a:pt x="3678174" y="1541526"/>
                </a:moveTo>
                <a:lnTo>
                  <a:pt x="3678174" y="1512570"/>
                </a:lnTo>
                <a:lnTo>
                  <a:pt x="3563874" y="1512570"/>
                </a:lnTo>
                <a:lnTo>
                  <a:pt x="3563874" y="1541526"/>
                </a:lnTo>
                <a:lnTo>
                  <a:pt x="3678174" y="1541526"/>
                </a:lnTo>
                <a:close/>
              </a:path>
              <a:path w="7149465" h="1541779">
                <a:moveTo>
                  <a:pt x="3478529" y="1541526"/>
                </a:moveTo>
                <a:lnTo>
                  <a:pt x="3478529" y="1512570"/>
                </a:lnTo>
                <a:lnTo>
                  <a:pt x="3364229" y="1512570"/>
                </a:lnTo>
                <a:lnTo>
                  <a:pt x="3364229" y="1541526"/>
                </a:lnTo>
                <a:lnTo>
                  <a:pt x="3478529" y="1541526"/>
                </a:lnTo>
                <a:close/>
              </a:path>
              <a:path w="7149465" h="1541779">
                <a:moveTo>
                  <a:pt x="3278124" y="1541526"/>
                </a:moveTo>
                <a:lnTo>
                  <a:pt x="3278124" y="1512570"/>
                </a:lnTo>
                <a:lnTo>
                  <a:pt x="3163824" y="1512570"/>
                </a:lnTo>
                <a:lnTo>
                  <a:pt x="3163824" y="1541526"/>
                </a:lnTo>
                <a:lnTo>
                  <a:pt x="3278124" y="1541526"/>
                </a:lnTo>
                <a:close/>
              </a:path>
              <a:path w="7149465" h="1541779">
                <a:moveTo>
                  <a:pt x="3078480" y="1541526"/>
                </a:moveTo>
                <a:lnTo>
                  <a:pt x="3078480" y="1512570"/>
                </a:lnTo>
                <a:lnTo>
                  <a:pt x="2964180" y="1512570"/>
                </a:lnTo>
                <a:lnTo>
                  <a:pt x="2964180" y="1541526"/>
                </a:lnTo>
                <a:lnTo>
                  <a:pt x="3078480" y="1541526"/>
                </a:lnTo>
                <a:close/>
              </a:path>
              <a:path w="7149465" h="1541779">
                <a:moveTo>
                  <a:pt x="2878074" y="1541526"/>
                </a:moveTo>
                <a:lnTo>
                  <a:pt x="2878074" y="1512570"/>
                </a:lnTo>
                <a:lnTo>
                  <a:pt x="2763774" y="1512570"/>
                </a:lnTo>
                <a:lnTo>
                  <a:pt x="2763774" y="1541526"/>
                </a:lnTo>
                <a:lnTo>
                  <a:pt x="2878074" y="1541526"/>
                </a:lnTo>
                <a:close/>
              </a:path>
              <a:path w="7149465" h="1541779">
                <a:moveTo>
                  <a:pt x="2678430" y="1541526"/>
                </a:moveTo>
                <a:lnTo>
                  <a:pt x="2678430" y="1512570"/>
                </a:lnTo>
                <a:lnTo>
                  <a:pt x="2564130" y="1512570"/>
                </a:lnTo>
                <a:lnTo>
                  <a:pt x="2564130" y="1541526"/>
                </a:lnTo>
                <a:lnTo>
                  <a:pt x="2678430" y="1541526"/>
                </a:lnTo>
                <a:close/>
              </a:path>
              <a:path w="7149465" h="1541779">
                <a:moveTo>
                  <a:pt x="2478024" y="1541526"/>
                </a:moveTo>
                <a:lnTo>
                  <a:pt x="2478024" y="1512570"/>
                </a:lnTo>
                <a:lnTo>
                  <a:pt x="2363724" y="1512570"/>
                </a:lnTo>
                <a:lnTo>
                  <a:pt x="2363724" y="1541526"/>
                </a:lnTo>
                <a:lnTo>
                  <a:pt x="2478024" y="1541526"/>
                </a:lnTo>
                <a:close/>
              </a:path>
              <a:path w="7149465" h="1541779">
                <a:moveTo>
                  <a:pt x="2278380" y="1541526"/>
                </a:moveTo>
                <a:lnTo>
                  <a:pt x="2278380" y="1512570"/>
                </a:lnTo>
                <a:lnTo>
                  <a:pt x="2164080" y="1512570"/>
                </a:lnTo>
                <a:lnTo>
                  <a:pt x="2164080" y="1541526"/>
                </a:lnTo>
                <a:lnTo>
                  <a:pt x="2278380" y="1541526"/>
                </a:lnTo>
                <a:close/>
              </a:path>
              <a:path w="7149465" h="1541779">
                <a:moveTo>
                  <a:pt x="2077974" y="1541526"/>
                </a:moveTo>
                <a:lnTo>
                  <a:pt x="2077974" y="1512570"/>
                </a:lnTo>
                <a:lnTo>
                  <a:pt x="1963674" y="1512570"/>
                </a:lnTo>
                <a:lnTo>
                  <a:pt x="1963674" y="1541526"/>
                </a:lnTo>
                <a:lnTo>
                  <a:pt x="2077974" y="1541526"/>
                </a:lnTo>
                <a:close/>
              </a:path>
              <a:path w="7149465" h="1541779">
                <a:moveTo>
                  <a:pt x="1878330" y="1541526"/>
                </a:moveTo>
                <a:lnTo>
                  <a:pt x="1878330" y="1512570"/>
                </a:lnTo>
                <a:lnTo>
                  <a:pt x="1764030" y="1512570"/>
                </a:lnTo>
                <a:lnTo>
                  <a:pt x="1764030" y="1541526"/>
                </a:lnTo>
                <a:lnTo>
                  <a:pt x="1878330" y="1541526"/>
                </a:lnTo>
                <a:close/>
              </a:path>
              <a:path w="7149465" h="1541779">
                <a:moveTo>
                  <a:pt x="1677924" y="1541526"/>
                </a:moveTo>
                <a:lnTo>
                  <a:pt x="1677924" y="1512570"/>
                </a:lnTo>
                <a:lnTo>
                  <a:pt x="1563624" y="1512570"/>
                </a:lnTo>
                <a:lnTo>
                  <a:pt x="1563624" y="1541526"/>
                </a:lnTo>
                <a:lnTo>
                  <a:pt x="1677924" y="1541526"/>
                </a:lnTo>
                <a:close/>
              </a:path>
              <a:path w="7149465" h="1541779">
                <a:moveTo>
                  <a:pt x="1478280" y="1541526"/>
                </a:moveTo>
                <a:lnTo>
                  <a:pt x="1478280" y="1512570"/>
                </a:lnTo>
                <a:lnTo>
                  <a:pt x="1363980" y="1512570"/>
                </a:lnTo>
                <a:lnTo>
                  <a:pt x="1363980" y="1541526"/>
                </a:lnTo>
                <a:lnTo>
                  <a:pt x="1478280" y="1541526"/>
                </a:lnTo>
                <a:close/>
              </a:path>
              <a:path w="7149465" h="1541779">
                <a:moveTo>
                  <a:pt x="1277874" y="1541526"/>
                </a:moveTo>
                <a:lnTo>
                  <a:pt x="1277874" y="1512570"/>
                </a:lnTo>
                <a:lnTo>
                  <a:pt x="1163574" y="1512570"/>
                </a:lnTo>
                <a:lnTo>
                  <a:pt x="1163574" y="1541526"/>
                </a:lnTo>
                <a:lnTo>
                  <a:pt x="1277874" y="1541526"/>
                </a:lnTo>
                <a:close/>
              </a:path>
              <a:path w="7149465" h="1541779">
                <a:moveTo>
                  <a:pt x="1078230" y="1541526"/>
                </a:moveTo>
                <a:lnTo>
                  <a:pt x="1078230" y="1512570"/>
                </a:lnTo>
                <a:lnTo>
                  <a:pt x="963930" y="1512570"/>
                </a:lnTo>
                <a:lnTo>
                  <a:pt x="963930" y="1541526"/>
                </a:lnTo>
                <a:lnTo>
                  <a:pt x="1078230" y="1541526"/>
                </a:lnTo>
                <a:close/>
              </a:path>
              <a:path w="7149465" h="1541779">
                <a:moveTo>
                  <a:pt x="877824" y="1541526"/>
                </a:moveTo>
                <a:lnTo>
                  <a:pt x="877824" y="1512570"/>
                </a:lnTo>
                <a:lnTo>
                  <a:pt x="763524" y="1512570"/>
                </a:lnTo>
                <a:lnTo>
                  <a:pt x="763524" y="1541526"/>
                </a:lnTo>
                <a:lnTo>
                  <a:pt x="877824" y="1541526"/>
                </a:lnTo>
                <a:close/>
              </a:path>
              <a:path w="7149465" h="1541779">
                <a:moveTo>
                  <a:pt x="678180" y="1541526"/>
                </a:moveTo>
                <a:lnTo>
                  <a:pt x="678180" y="1512570"/>
                </a:lnTo>
                <a:lnTo>
                  <a:pt x="563880" y="1512570"/>
                </a:lnTo>
                <a:lnTo>
                  <a:pt x="563880" y="1541526"/>
                </a:lnTo>
                <a:lnTo>
                  <a:pt x="678180" y="1541526"/>
                </a:lnTo>
                <a:close/>
              </a:path>
              <a:path w="7149465" h="1541779">
                <a:moveTo>
                  <a:pt x="477774" y="1541526"/>
                </a:moveTo>
                <a:lnTo>
                  <a:pt x="477774" y="1512570"/>
                </a:lnTo>
                <a:lnTo>
                  <a:pt x="363474" y="1512570"/>
                </a:lnTo>
                <a:lnTo>
                  <a:pt x="363474" y="1541526"/>
                </a:lnTo>
                <a:lnTo>
                  <a:pt x="477774" y="1541526"/>
                </a:lnTo>
                <a:close/>
              </a:path>
              <a:path w="7149465" h="1541779">
                <a:moveTo>
                  <a:pt x="278130" y="1541526"/>
                </a:moveTo>
                <a:lnTo>
                  <a:pt x="278130" y="1512570"/>
                </a:lnTo>
                <a:lnTo>
                  <a:pt x="163830" y="1512570"/>
                </a:lnTo>
                <a:lnTo>
                  <a:pt x="163830" y="1541526"/>
                </a:lnTo>
                <a:lnTo>
                  <a:pt x="278130" y="1541526"/>
                </a:lnTo>
                <a:close/>
              </a:path>
            </a:pathLst>
          </a:custGeom>
          <a:solidFill>
            <a:srgbClr val="0096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833505" y="5018785"/>
            <a:ext cx="9131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CCAF0A"/>
                </a:solidFill>
                <a:latin typeface="Arial"/>
                <a:cs typeface="Arial"/>
              </a:rPr>
              <a:t>O</a:t>
            </a:r>
            <a:r>
              <a:rPr dirty="0" sz="2000" spc="-40">
                <a:solidFill>
                  <a:srgbClr val="CCAF0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9692"/>
                </a:solidFill>
                <a:latin typeface="Corbel"/>
                <a:cs typeface="Corbel"/>
              </a:rPr>
              <a:t>2021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21293" y="5373242"/>
            <a:ext cx="612775" cy="0"/>
          </a:xfrm>
          <a:custGeom>
            <a:avLst/>
            <a:gdLst/>
            <a:ahLst/>
            <a:cxnLst/>
            <a:rect l="l" t="t" r="r" b="b"/>
            <a:pathLst>
              <a:path w="612775" h="0">
                <a:moveTo>
                  <a:pt x="0" y="0"/>
                </a:moveTo>
                <a:lnTo>
                  <a:pt x="612648" y="0"/>
                </a:lnTo>
              </a:path>
            </a:pathLst>
          </a:custGeom>
          <a:ln w="17525">
            <a:solidFill>
              <a:srgbClr val="0096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32417" y="5506211"/>
            <a:ext cx="1750695" cy="920750"/>
          </a:xfrm>
          <a:custGeom>
            <a:avLst/>
            <a:gdLst/>
            <a:ahLst/>
            <a:cxnLst/>
            <a:rect l="l" t="t" r="r" b="b"/>
            <a:pathLst>
              <a:path w="1750695" h="920750">
                <a:moveTo>
                  <a:pt x="1750314" y="460248"/>
                </a:moveTo>
                <a:lnTo>
                  <a:pt x="1741626" y="395229"/>
                </a:lnTo>
                <a:lnTo>
                  <a:pt x="1716354" y="332983"/>
                </a:lnTo>
                <a:lnTo>
                  <a:pt x="1675681" y="274136"/>
                </a:lnTo>
                <a:lnTo>
                  <a:pt x="1620792" y="219318"/>
                </a:lnTo>
                <a:lnTo>
                  <a:pt x="1588386" y="193616"/>
                </a:lnTo>
                <a:lnTo>
                  <a:pt x="1552871" y="169156"/>
                </a:lnTo>
                <a:lnTo>
                  <a:pt x="1514394" y="146018"/>
                </a:lnTo>
                <a:lnTo>
                  <a:pt x="1473103" y="124279"/>
                </a:lnTo>
                <a:lnTo>
                  <a:pt x="1429146" y="104019"/>
                </a:lnTo>
                <a:lnTo>
                  <a:pt x="1382672" y="85316"/>
                </a:lnTo>
                <a:lnTo>
                  <a:pt x="1333828" y="68247"/>
                </a:lnTo>
                <a:lnTo>
                  <a:pt x="1282763" y="52893"/>
                </a:lnTo>
                <a:lnTo>
                  <a:pt x="1229624" y="39331"/>
                </a:lnTo>
                <a:lnTo>
                  <a:pt x="1174559" y="27641"/>
                </a:lnTo>
                <a:lnTo>
                  <a:pt x="1117718" y="17899"/>
                </a:lnTo>
                <a:lnTo>
                  <a:pt x="1059246" y="10186"/>
                </a:lnTo>
                <a:lnTo>
                  <a:pt x="999294" y="4579"/>
                </a:lnTo>
                <a:lnTo>
                  <a:pt x="938008" y="1157"/>
                </a:lnTo>
                <a:lnTo>
                  <a:pt x="875538" y="0"/>
                </a:lnTo>
                <a:lnTo>
                  <a:pt x="813062" y="1157"/>
                </a:lnTo>
                <a:lnTo>
                  <a:pt x="751765" y="4579"/>
                </a:lnTo>
                <a:lnTo>
                  <a:pt x="691793" y="10186"/>
                </a:lnTo>
                <a:lnTo>
                  <a:pt x="633296" y="17899"/>
                </a:lnTo>
                <a:lnTo>
                  <a:pt x="576423" y="27641"/>
                </a:lnTo>
                <a:lnTo>
                  <a:pt x="521323" y="39331"/>
                </a:lnTo>
                <a:lnTo>
                  <a:pt x="468143" y="52893"/>
                </a:lnTo>
                <a:lnTo>
                  <a:pt x="417034" y="68247"/>
                </a:lnTo>
                <a:lnTo>
                  <a:pt x="368144" y="85316"/>
                </a:lnTo>
                <a:lnTo>
                  <a:pt x="321622" y="104019"/>
                </a:lnTo>
                <a:lnTo>
                  <a:pt x="277616" y="124279"/>
                </a:lnTo>
                <a:lnTo>
                  <a:pt x="236275" y="146018"/>
                </a:lnTo>
                <a:lnTo>
                  <a:pt x="197749" y="169156"/>
                </a:lnTo>
                <a:lnTo>
                  <a:pt x="162185" y="193616"/>
                </a:lnTo>
                <a:lnTo>
                  <a:pt x="129734" y="219318"/>
                </a:lnTo>
                <a:lnTo>
                  <a:pt x="100542" y="246184"/>
                </a:lnTo>
                <a:lnTo>
                  <a:pt x="52537" y="303095"/>
                </a:lnTo>
                <a:lnTo>
                  <a:pt x="19359" y="363720"/>
                </a:lnTo>
                <a:lnTo>
                  <a:pt x="2200" y="427431"/>
                </a:lnTo>
                <a:lnTo>
                  <a:pt x="0" y="460248"/>
                </a:lnTo>
                <a:lnTo>
                  <a:pt x="2200" y="493155"/>
                </a:lnTo>
                <a:lnTo>
                  <a:pt x="19359" y="557000"/>
                </a:lnTo>
                <a:lnTo>
                  <a:pt x="52537" y="617704"/>
                </a:lnTo>
                <a:lnTo>
                  <a:pt x="100542" y="674647"/>
                </a:lnTo>
                <a:lnTo>
                  <a:pt x="129734" y="701515"/>
                </a:lnTo>
                <a:lnTo>
                  <a:pt x="162185" y="727211"/>
                </a:lnTo>
                <a:lnTo>
                  <a:pt x="197749" y="751656"/>
                </a:lnTo>
                <a:lnTo>
                  <a:pt x="236275" y="774775"/>
                </a:lnTo>
                <a:lnTo>
                  <a:pt x="277616" y="796488"/>
                </a:lnTo>
                <a:lnTo>
                  <a:pt x="321622" y="816720"/>
                </a:lnTo>
                <a:lnTo>
                  <a:pt x="368144" y="835392"/>
                </a:lnTo>
                <a:lnTo>
                  <a:pt x="417034" y="852428"/>
                </a:lnTo>
                <a:lnTo>
                  <a:pt x="468143" y="867749"/>
                </a:lnTo>
                <a:lnTo>
                  <a:pt x="521323" y="881279"/>
                </a:lnTo>
                <a:lnTo>
                  <a:pt x="576423" y="892939"/>
                </a:lnTo>
                <a:lnTo>
                  <a:pt x="633296" y="902653"/>
                </a:lnTo>
                <a:lnTo>
                  <a:pt x="691793" y="910343"/>
                </a:lnTo>
                <a:lnTo>
                  <a:pt x="751765" y="915932"/>
                </a:lnTo>
                <a:lnTo>
                  <a:pt x="813062" y="919342"/>
                </a:lnTo>
                <a:lnTo>
                  <a:pt x="875538" y="920496"/>
                </a:lnTo>
                <a:lnTo>
                  <a:pt x="938008" y="919342"/>
                </a:lnTo>
                <a:lnTo>
                  <a:pt x="999294" y="915932"/>
                </a:lnTo>
                <a:lnTo>
                  <a:pt x="1059246" y="910343"/>
                </a:lnTo>
                <a:lnTo>
                  <a:pt x="1117718" y="902653"/>
                </a:lnTo>
                <a:lnTo>
                  <a:pt x="1174559" y="892939"/>
                </a:lnTo>
                <a:lnTo>
                  <a:pt x="1229624" y="881279"/>
                </a:lnTo>
                <a:lnTo>
                  <a:pt x="1282763" y="867749"/>
                </a:lnTo>
                <a:lnTo>
                  <a:pt x="1333828" y="852428"/>
                </a:lnTo>
                <a:lnTo>
                  <a:pt x="1382672" y="835392"/>
                </a:lnTo>
                <a:lnTo>
                  <a:pt x="1429146" y="816720"/>
                </a:lnTo>
                <a:lnTo>
                  <a:pt x="1473103" y="796488"/>
                </a:lnTo>
                <a:lnTo>
                  <a:pt x="1514394" y="774775"/>
                </a:lnTo>
                <a:lnTo>
                  <a:pt x="1552871" y="751656"/>
                </a:lnTo>
                <a:lnTo>
                  <a:pt x="1588386" y="727211"/>
                </a:lnTo>
                <a:lnTo>
                  <a:pt x="1620792" y="701515"/>
                </a:lnTo>
                <a:lnTo>
                  <a:pt x="1649939" y="674647"/>
                </a:lnTo>
                <a:lnTo>
                  <a:pt x="1697868" y="617704"/>
                </a:lnTo>
                <a:lnTo>
                  <a:pt x="1730989" y="557000"/>
                </a:lnTo>
                <a:lnTo>
                  <a:pt x="1748117" y="493155"/>
                </a:lnTo>
                <a:lnTo>
                  <a:pt x="1750314" y="460248"/>
                </a:lnTo>
                <a:close/>
              </a:path>
            </a:pathLst>
          </a:custGeom>
          <a:solidFill>
            <a:srgbClr val="00A2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24797" y="5498591"/>
            <a:ext cx="1766570" cy="937260"/>
          </a:xfrm>
          <a:custGeom>
            <a:avLst/>
            <a:gdLst/>
            <a:ahLst/>
            <a:cxnLst/>
            <a:rect l="l" t="t" r="r" b="b"/>
            <a:pathLst>
              <a:path w="1766570" h="937260">
                <a:moveTo>
                  <a:pt x="1766316" y="467867"/>
                </a:moveTo>
                <a:lnTo>
                  <a:pt x="1761744" y="419099"/>
                </a:lnTo>
                <a:lnTo>
                  <a:pt x="1740204" y="355675"/>
                </a:lnTo>
                <a:lnTo>
                  <a:pt x="1719882" y="318278"/>
                </a:lnTo>
                <a:lnTo>
                  <a:pt x="1695073" y="283237"/>
                </a:lnTo>
                <a:lnTo>
                  <a:pt x="1666170" y="250506"/>
                </a:lnTo>
                <a:lnTo>
                  <a:pt x="1633565" y="220035"/>
                </a:lnTo>
                <a:lnTo>
                  <a:pt x="1597649" y="191777"/>
                </a:lnTo>
                <a:lnTo>
                  <a:pt x="1558814" y="165684"/>
                </a:lnTo>
                <a:lnTo>
                  <a:pt x="1517301" y="141631"/>
                </a:lnTo>
                <a:lnTo>
                  <a:pt x="1473956" y="119799"/>
                </a:lnTo>
                <a:lnTo>
                  <a:pt x="1428717" y="99912"/>
                </a:lnTo>
                <a:lnTo>
                  <a:pt x="1382126" y="81997"/>
                </a:lnTo>
                <a:lnTo>
                  <a:pt x="1334576" y="66006"/>
                </a:lnTo>
                <a:lnTo>
                  <a:pt x="1286458" y="51892"/>
                </a:lnTo>
                <a:lnTo>
                  <a:pt x="1238165" y="39607"/>
                </a:lnTo>
                <a:lnTo>
                  <a:pt x="1190088" y="29101"/>
                </a:lnTo>
                <a:lnTo>
                  <a:pt x="1142619" y="20328"/>
                </a:lnTo>
                <a:lnTo>
                  <a:pt x="1096151" y="13238"/>
                </a:lnTo>
                <a:lnTo>
                  <a:pt x="1051074" y="7785"/>
                </a:lnTo>
                <a:lnTo>
                  <a:pt x="1007782" y="3920"/>
                </a:lnTo>
                <a:lnTo>
                  <a:pt x="966665" y="1595"/>
                </a:lnTo>
                <a:lnTo>
                  <a:pt x="928116" y="761"/>
                </a:lnTo>
                <a:lnTo>
                  <a:pt x="883158" y="0"/>
                </a:lnTo>
                <a:lnTo>
                  <a:pt x="837438" y="761"/>
                </a:lnTo>
                <a:lnTo>
                  <a:pt x="798919" y="1557"/>
                </a:lnTo>
                <a:lnTo>
                  <a:pt x="757765" y="3868"/>
                </a:lnTo>
                <a:lnTo>
                  <a:pt x="714540" y="7725"/>
                </a:lnTo>
                <a:lnTo>
                  <a:pt x="669468" y="13191"/>
                </a:lnTo>
                <a:lnTo>
                  <a:pt x="622998" y="20305"/>
                </a:lnTo>
                <a:lnTo>
                  <a:pt x="575525" y="29114"/>
                </a:lnTo>
                <a:lnTo>
                  <a:pt x="527442" y="39666"/>
                </a:lnTo>
                <a:lnTo>
                  <a:pt x="479142" y="52006"/>
                </a:lnTo>
                <a:lnTo>
                  <a:pt x="431020" y="66180"/>
                </a:lnTo>
                <a:lnTo>
                  <a:pt x="383469" y="82235"/>
                </a:lnTo>
                <a:lnTo>
                  <a:pt x="336882" y="100217"/>
                </a:lnTo>
                <a:lnTo>
                  <a:pt x="291654" y="120173"/>
                </a:lnTo>
                <a:lnTo>
                  <a:pt x="248177" y="142149"/>
                </a:lnTo>
                <a:lnTo>
                  <a:pt x="206846" y="166192"/>
                </a:lnTo>
                <a:lnTo>
                  <a:pt x="168054" y="192347"/>
                </a:lnTo>
                <a:lnTo>
                  <a:pt x="132195" y="220661"/>
                </a:lnTo>
                <a:lnTo>
                  <a:pt x="99662" y="251180"/>
                </a:lnTo>
                <a:lnTo>
                  <a:pt x="70849" y="283952"/>
                </a:lnTo>
                <a:lnTo>
                  <a:pt x="46150" y="319021"/>
                </a:lnTo>
                <a:lnTo>
                  <a:pt x="25958" y="356435"/>
                </a:lnTo>
                <a:lnTo>
                  <a:pt x="10667" y="396239"/>
                </a:lnTo>
                <a:lnTo>
                  <a:pt x="761" y="444245"/>
                </a:lnTo>
                <a:lnTo>
                  <a:pt x="0" y="468629"/>
                </a:lnTo>
                <a:lnTo>
                  <a:pt x="1524" y="493013"/>
                </a:lnTo>
                <a:lnTo>
                  <a:pt x="4572" y="517397"/>
                </a:lnTo>
                <a:lnTo>
                  <a:pt x="10668" y="541019"/>
                </a:lnTo>
                <a:lnTo>
                  <a:pt x="16002" y="557021"/>
                </a:lnTo>
                <a:lnTo>
                  <a:pt x="16002" y="467867"/>
                </a:lnTo>
                <a:lnTo>
                  <a:pt x="16763" y="445007"/>
                </a:lnTo>
                <a:lnTo>
                  <a:pt x="25907" y="400049"/>
                </a:lnTo>
                <a:lnTo>
                  <a:pt x="42100" y="359678"/>
                </a:lnTo>
                <a:lnTo>
                  <a:pt x="63388" y="321874"/>
                </a:lnTo>
                <a:lnTo>
                  <a:pt x="89354" y="286580"/>
                </a:lnTo>
                <a:lnTo>
                  <a:pt x="119583" y="253740"/>
                </a:lnTo>
                <a:lnTo>
                  <a:pt x="153660" y="223298"/>
                </a:lnTo>
                <a:lnTo>
                  <a:pt x="191169" y="195196"/>
                </a:lnTo>
                <a:lnTo>
                  <a:pt x="231695" y="169378"/>
                </a:lnTo>
                <a:lnTo>
                  <a:pt x="274823" y="145787"/>
                </a:lnTo>
                <a:lnTo>
                  <a:pt x="320136" y="124367"/>
                </a:lnTo>
                <a:lnTo>
                  <a:pt x="367403" y="104996"/>
                </a:lnTo>
                <a:lnTo>
                  <a:pt x="415659" y="87812"/>
                </a:lnTo>
                <a:lnTo>
                  <a:pt x="465037" y="72564"/>
                </a:lnTo>
                <a:lnTo>
                  <a:pt x="514939" y="59259"/>
                </a:lnTo>
                <a:lnTo>
                  <a:pt x="564949" y="47842"/>
                </a:lnTo>
                <a:lnTo>
                  <a:pt x="614652" y="38255"/>
                </a:lnTo>
                <a:lnTo>
                  <a:pt x="663633" y="30442"/>
                </a:lnTo>
                <a:lnTo>
                  <a:pt x="711476" y="24346"/>
                </a:lnTo>
                <a:lnTo>
                  <a:pt x="757765" y="19911"/>
                </a:lnTo>
                <a:lnTo>
                  <a:pt x="801585" y="17112"/>
                </a:lnTo>
                <a:lnTo>
                  <a:pt x="844022" y="15795"/>
                </a:lnTo>
                <a:lnTo>
                  <a:pt x="883158" y="16001"/>
                </a:lnTo>
                <a:lnTo>
                  <a:pt x="928116" y="16763"/>
                </a:lnTo>
                <a:lnTo>
                  <a:pt x="973074" y="18325"/>
                </a:lnTo>
                <a:lnTo>
                  <a:pt x="1051812" y="23666"/>
                </a:lnTo>
                <a:lnTo>
                  <a:pt x="1095377" y="28869"/>
                </a:lnTo>
                <a:lnTo>
                  <a:pt x="1141207" y="35879"/>
                </a:lnTo>
                <a:lnTo>
                  <a:pt x="1187784" y="44546"/>
                </a:lnTo>
                <a:lnTo>
                  <a:pt x="1235688" y="55116"/>
                </a:lnTo>
                <a:lnTo>
                  <a:pt x="1284098" y="67570"/>
                </a:lnTo>
                <a:lnTo>
                  <a:pt x="1332544" y="81957"/>
                </a:lnTo>
                <a:lnTo>
                  <a:pt x="1380558" y="98326"/>
                </a:lnTo>
                <a:lnTo>
                  <a:pt x="1427668" y="116724"/>
                </a:lnTo>
                <a:lnTo>
                  <a:pt x="1473406" y="137199"/>
                </a:lnTo>
                <a:lnTo>
                  <a:pt x="1517453" y="159890"/>
                </a:lnTo>
                <a:lnTo>
                  <a:pt x="1558884" y="184575"/>
                </a:lnTo>
                <a:lnTo>
                  <a:pt x="1597684" y="211572"/>
                </a:lnTo>
                <a:lnTo>
                  <a:pt x="1633232" y="240839"/>
                </a:lnTo>
                <a:lnTo>
                  <a:pt x="1665057" y="272424"/>
                </a:lnTo>
                <a:lnTo>
                  <a:pt x="1692691" y="306375"/>
                </a:lnTo>
                <a:lnTo>
                  <a:pt x="1715663" y="342741"/>
                </a:lnTo>
                <a:lnTo>
                  <a:pt x="1733503" y="381570"/>
                </a:lnTo>
                <a:lnTo>
                  <a:pt x="1745742" y="422909"/>
                </a:lnTo>
                <a:lnTo>
                  <a:pt x="1750314" y="468629"/>
                </a:lnTo>
                <a:lnTo>
                  <a:pt x="1750314" y="552003"/>
                </a:lnTo>
                <a:lnTo>
                  <a:pt x="1756051" y="535898"/>
                </a:lnTo>
                <a:lnTo>
                  <a:pt x="1764792" y="492251"/>
                </a:lnTo>
                <a:lnTo>
                  <a:pt x="1766316" y="467867"/>
                </a:lnTo>
                <a:close/>
              </a:path>
              <a:path w="1766570" h="937260">
                <a:moveTo>
                  <a:pt x="1750314" y="552003"/>
                </a:moveTo>
                <a:lnTo>
                  <a:pt x="1750314" y="468629"/>
                </a:lnTo>
                <a:lnTo>
                  <a:pt x="1749552" y="491489"/>
                </a:lnTo>
                <a:lnTo>
                  <a:pt x="1745742" y="514349"/>
                </a:lnTo>
                <a:lnTo>
                  <a:pt x="1733279" y="555558"/>
                </a:lnTo>
                <a:lnTo>
                  <a:pt x="1715261" y="594264"/>
                </a:lnTo>
                <a:lnTo>
                  <a:pt x="1692153" y="630517"/>
                </a:lnTo>
                <a:lnTo>
                  <a:pt x="1664422" y="664364"/>
                </a:lnTo>
                <a:lnTo>
                  <a:pt x="1632533" y="695853"/>
                </a:lnTo>
                <a:lnTo>
                  <a:pt x="1596953" y="725034"/>
                </a:lnTo>
                <a:lnTo>
                  <a:pt x="1558148" y="751954"/>
                </a:lnTo>
                <a:lnTo>
                  <a:pt x="1516584" y="776662"/>
                </a:lnTo>
                <a:lnTo>
                  <a:pt x="1472728" y="799206"/>
                </a:lnTo>
                <a:lnTo>
                  <a:pt x="1427045" y="819635"/>
                </a:lnTo>
                <a:lnTo>
                  <a:pt x="1380001" y="837997"/>
                </a:lnTo>
                <a:lnTo>
                  <a:pt x="1332063" y="854340"/>
                </a:lnTo>
                <a:lnTo>
                  <a:pt x="1283698" y="868712"/>
                </a:lnTo>
                <a:lnTo>
                  <a:pt x="1235370" y="881163"/>
                </a:lnTo>
                <a:lnTo>
                  <a:pt x="1187547" y="891740"/>
                </a:lnTo>
                <a:lnTo>
                  <a:pt x="1140694" y="900491"/>
                </a:lnTo>
                <a:lnTo>
                  <a:pt x="1095278" y="907465"/>
                </a:lnTo>
                <a:lnTo>
                  <a:pt x="1051812" y="912705"/>
                </a:lnTo>
                <a:lnTo>
                  <a:pt x="1010621" y="916276"/>
                </a:lnTo>
                <a:lnTo>
                  <a:pt x="972312" y="918209"/>
                </a:lnTo>
                <a:lnTo>
                  <a:pt x="928116" y="919733"/>
                </a:lnTo>
                <a:lnTo>
                  <a:pt x="883158" y="920495"/>
                </a:lnTo>
                <a:lnTo>
                  <a:pt x="844022" y="920541"/>
                </a:lnTo>
                <a:lnTo>
                  <a:pt x="802695" y="919211"/>
                </a:lnTo>
                <a:lnTo>
                  <a:pt x="759154" y="916437"/>
                </a:lnTo>
                <a:lnTo>
                  <a:pt x="713889" y="912169"/>
                </a:lnTo>
                <a:lnTo>
                  <a:pt x="667266" y="906351"/>
                </a:lnTo>
                <a:lnTo>
                  <a:pt x="619645" y="898930"/>
                </a:lnTo>
                <a:lnTo>
                  <a:pt x="571392" y="889849"/>
                </a:lnTo>
                <a:lnTo>
                  <a:pt x="522869" y="879055"/>
                </a:lnTo>
                <a:lnTo>
                  <a:pt x="474439" y="866491"/>
                </a:lnTo>
                <a:lnTo>
                  <a:pt x="426466" y="852104"/>
                </a:lnTo>
                <a:lnTo>
                  <a:pt x="379313" y="835839"/>
                </a:lnTo>
                <a:lnTo>
                  <a:pt x="333342" y="817640"/>
                </a:lnTo>
                <a:lnTo>
                  <a:pt x="288917" y="797452"/>
                </a:lnTo>
                <a:lnTo>
                  <a:pt x="246402" y="775222"/>
                </a:lnTo>
                <a:lnTo>
                  <a:pt x="206159" y="750893"/>
                </a:lnTo>
                <a:lnTo>
                  <a:pt x="168552" y="724411"/>
                </a:lnTo>
                <a:lnTo>
                  <a:pt x="133944" y="695721"/>
                </a:lnTo>
                <a:lnTo>
                  <a:pt x="102698" y="664768"/>
                </a:lnTo>
                <a:lnTo>
                  <a:pt x="75178" y="631498"/>
                </a:lnTo>
                <a:lnTo>
                  <a:pt x="51746" y="595854"/>
                </a:lnTo>
                <a:lnTo>
                  <a:pt x="32766" y="557783"/>
                </a:lnTo>
                <a:lnTo>
                  <a:pt x="19812" y="513587"/>
                </a:lnTo>
                <a:lnTo>
                  <a:pt x="16002" y="467867"/>
                </a:lnTo>
                <a:lnTo>
                  <a:pt x="16002" y="557021"/>
                </a:lnTo>
                <a:lnTo>
                  <a:pt x="37996" y="602945"/>
                </a:lnTo>
                <a:lnTo>
                  <a:pt x="61961" y="639494"/>
                </a:lnTo>
                <a:lnTo>
                  <a:pt x="89853" y="673587"/>
                </a:lnTo>
                <a:lnTo>
                  <a:pt x="121343" y="705285"/>
                </a:lnTo>
                <a:lnTo>
                  <a:pt x="156101" y="734649"/>
                </a:lnTo>
                <a:lnTo>
                  <a:pt x="193799" y="761740"/>
                </a:lnTo>
                <a:lnTo>
                  <a:pt x="234108" y="786618"/>
                </a:lnTo>
                <a:lnTo>
                  <a:pt x="276697" y="809345"/>
                </a:lnTo>
                <a:lnTo>
                  <a:pt x="321239" y="829981"/>
                </a:lnTo>
                <a:lnTo>
                  <a:pt x="367403" y="848588"/>
                </a:lnTo>
                <a:lnTo>
                  <a:pt x="414861" y="865227"/>
                </a:lnTo>
                <a:lnTo>
                  <a:pt x="463283" y="879957"/>
                </a:lnTo>
                <a:lnTo>
                  <a:pt x="512340" y="892841"/>
                </a:lnTo>
                <a:lnTo>
                  <a:pt x="561703" y="903939"/>
                </a:lnTo>
                <a:lnTo>
                  <a:pt x="611043" y="913311"/>
                </a:lnTo>
                <a:lnTo>
                  <a:pt x="660030" y="921020"/>
                </a:lnTo>
                <a:lnTo>
                  <a:pt x="708336" y="927125"/>
                </a:lnTo>
                <a:lnTo>
                  <a:pt x="755630" y="931688"/>
                </a:lnTo>
                <a:lnTo>
                  <a:pt x="801585" y="934770"/>
                </a:lnTo>
                <a:lnTo>
                  <a:pt x="845870" y="936431"/>
                </a:lnTo>
                <a:lnTo>
                  <a:pt x="888157" y="936733"/>
                </a:lnTo>
                <a:lnTo>
                  <a:pt x="928116" y="935735"/>
                </a:lnTo>
                <a:lnTo>
                  <a:pt x="973074" y="933449"/>
                </a:lnTo>
                <a:lnTo>
                  <a:pt x="1017269" y="931163"/>
                </a:lnTo>
                <a:lnTo>
                  <a:pt x="1056016" y="927956"/>
                </a:lnTo>
                <a:lnTo>
                  <a:pt x="1097488" y="923088"/>
                </a:lnTo>
                <a:lnTo>
                  <a:pt x="1141207" y="916507"/>
                </a:lnTo>
                <a:lnTo>
                  <a:pt x="1186696" y="908162"/>
                </a:lnTo>
                <a:lnTo>
                  <a:pt x="1233475" y="898000"/>
                </a:lnTo>
                <a:lnTo>
                  <a:pt x="1281067" y="885970"/>
                </a:lnTo>
                <a:lnTo>
                  <a:pt x="1328993" y="872020"/>
                </a:lnTo>
                <a:lnTo>
                  <a:pt x="1376775" y="856097"/>
                </a:lnTo>
                <a:lnTo>
                  <a:pt x="1423934" y="838149"/>
                </a:lnTo>
                <a:lnTo>
                  <a:pt x="1469993" y="818126"/>
                </a:lnTo>
                <a:lnTo>
                  <a:pt x="1514472" y="795973"/>
                </a:lnTo>
                <a:lnTo>
                  <a:pt x="1556894" y="771641"/>
                </a:lnTo>
                <a:lnTo>
                  <a:pt x="1596779" y="745076"/>
                </a:lnTo>
                <a:lnTo>
                  <a:pt x="1633651" y="716227"/>
                </a:lnTo>
                <a:lnTo>
                  <a:pt x="1667029" y="685042"/>
                </a:lnTo>
                <a:lnTo>
                  <a:pt x="1696437" y="651468"/>
                </a:lnTo>
                <a:lnTo>
                  <a:pt x="1721396" y="615454"/>
                </a:lnTo>
                <a:lnTo>
                  <a:pt x="1741426" y="576948"/>
                </a:lnTo>
                <a:lnTo>
                  <a:pt x="1750314" y="552003"/>
                </a:lnTo>
                <a:close/>
              </a:path>
            </a:pathLst>
          </a:custGeom>
          <a:solidFill>
            <a:srgbClr val="405D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112897" y="5633720"/>
            <a:ext cx="98933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000" spc="-5" b="1">
                <a:solidFill>
                  <a:srgbClr val="FFFFFF"/>
                </a:solidFill>
                <a:latin typeface="Corbel"/>
                <a:cs typeface="Corbel"/>
              </a:rPr>
              <a:t>16</a:t>
            </a:r>
            <a:endParaRPr sz="20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Corbel"/>
                <a:cs typeface="Corbel"/>
              </a:rPr>
              <a:t>semanas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872113" y="5250179"/>
            <a:ext cx="3499485" cy="508634"/>
          </a:xfrm>
          <a:custGeom>
            <a:avLst/>
            <a:gdLst/>
            <a:ahLst/>
            <a:cxnLst/>
            <a:rect l="l" t="t" r="r" b="b"/>
            <a:pathLst>
              <a:path w="3499484" h="508635">
                <a:moveTo>
                  <a:pt x="0" y="0"/>
                </a:moveTo>
                <a:lnTo>
                  <a:pt x="0" y="508254"/>
                </a:lnTo>
                <a:lnTo>
                  <a:pt x="3499104" y="508253"/>
                </a:lnTo>
                <a:lnTo>
                  <a:pt x="3499104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863731" y="5241797"/>
            <a:ext cx="3515995" cy="525145"/>
          </a:xfrm>
          <a:custGeom>
            <a:avLst/>
            <a:gdLst/>
            <a:ahLst/>
            <a:cxnLst/>
            <a:rect l="l" t="t" r="r" b="b"/>
            <a:pathLst>
              <a:path w="3515995" h="525145">
                <a:moveTo>
                  <a:pt x="3515867" y="521208"/>
                </a:moveTo>
                <a:lnTo>
                  <a:pt x="3515867" y="3810"/>
                </a:lnTo>
                <a:lnTo>
                  <a:pt x="3512058" y="0"/>
                </a:lnTo>
                <a:lnTo>
                  <a:pt x="3809" y="0"/>
                </a:lnTo>
                <a:lnTo>
                  <a:pt x="0" y="3810"/>
                </a:lnTo>
                <a:lnTo>
                  <a:pt x="0" y="521208"/>
                </a:lnTo>
                <a:lnTo>
                  <a:pt x="3810" y="525018"/>
                </a:lnTo>
                <a:lnTo>
                  <a:pt x="8382" y="525018"/>
                </a:lnTo>
                <a:lnTo>
                  <a:pt x="8382" y="16002"/>
                </a:lnTo>
                <a:lnTo>
                  <a:pt x="16001" y="8382"/>
                </a:lnTo>
                <a:lnTo>
                  <a:pt x="16001" y="16002"/>
                </a:lnTo>
                <a:lnTo>
                  <a:pt x="3499866" y="16002"/>
                </a:lnTo>
                <a:lnTo>
                  <a:pt x="3499866" y="8382"/>
                </a:lnTo>
                <a:lnTo>
                  <a:pt x="3507486" y="16002"/>
                </a:lnTo>
                <a:lnTo>
                  <a:pt x="3507486" y="525018"/>
                </a:lnTo>
                <a:lnTo>
                  <a:pt x="3512058" y="525018"/>
                </a:lnTo>
                <a:lnTo>
                  <a:pt x="3515867" y="521208"/>
                </a:lnTo>
                <a:close/>
              </a:path>
              <a:path w="3515995" h="525145">
                <a:moveTo>
                  <a:pt x="16001" y="16002"/>
                </a:moveTo>
                <a:lnTo>
                  <a:pt x="16001" y="8382"/>
                </a:lnTo>
                <a:lnTo>
                  <a:pt x="8382" y="16002"/>
                </a:lnTo>
                <a:lnTo>
                  <a:pt x="16001" y="16002"/>
                </a:lnTo>
                <a:close/>
              </a:path>
              <a:path w="3515995" h="525145">
                <a:moveTo>
                  <a:pt x="16001" y="509016"/>
                </a:moveTo>
                <a:lnTo>
                  <a:pt x="16001" y="16002"/>
                </a:lnTo>
                <a:lnTo>
                  <a:pt x="8382" y="16002"/>
                </a:lnTo>
                <a:lnTo>
                  <a:pt x="8382" y="509016"/>
                </a:lnTo>
                <a:lnTo>
                  <a:pt x="16001" y="509016"/>
                </a:lnTo>
                <a:close/>
              </a:path>
              <a:path w="3515995" h="525145">
                <a:moveTo>
                  <a:pt x="3507486" y="509016"/>
                </a:moveTo>
                <a:lnTo>
                  <a:pt x="8382" y="509016"/>
                </a:lnTo>
                <a:lnTo>
                  <a:pt x="16001" y="516636"/>
                </a:lnTo>
                <a:lnTo>
                  <a:pt x="16001" y="525018"/>
                </a:lnTo>
                <a:lnTo>
                  <a:pt x="3499866" y="525018"/>
                </a:lnTo>
                <a:lnTo>
                  <a:pt x="3499866" y="516636"/>
                </a:lnTo>
                <a:lnTo>
                  <a:pt x="3507486" y="509016"/>
                </a:lnTo>
                <a:close/>
              </a:path>
              <a:path w="3515995" h="525145">
                <a:moveTo>
                  <a:pt x="16001" y="525018"/>
                </a:moveTo>
                <a:lnTo>
                  <a:pt x="16001" y="516636"/>
                </a:lnTo>
                <a:lnTo>
                  <a:pt x="8382" y="509016"/>
                </a:lnTo>
                <a:lnTo>
                  <a:pt x="8382" y="525018"/>
                </a:lnTo>
                <a:lnTo>
                  <a:pt x="16001" y="525018"/>
                </a:lnTo>
                <a:close/>
              </a:path>
              <a:path w="3515995" h="525145">
                <a:moveTo>
                  <a:pt x="3507486" y="16002"/>
                </a:moveTo>
                <a:lnTo>
                  <a:pt x="3499866" y="8382"/>
                </a:lnTo>
                <a:lnTo>
                  <a:pt x="3499866" y="16002"/>
                </a:lnTo>
                <a:lnTo>
                  <a:pt x="3507486" y="16002"/>
                </a:lnTo>
                <a:close/>
              </a:path>
              <a:path w="3515995" h="525145">
                <a:moveTo>
                  <a:pt x="3507486" y="509016"/>
                </a:moveTo>
                <a:lnTo>
                  <a:pt x="3507486" y="16002"/>
                </a:lnTo>
                <a:lnTo>
                  <a:pt x="3499866" y="16002"/>
                </a:lnTo>
                <a:lnTo>
                  <a:pt x="3499866" y="509016"/>
                </a:lnTo>
                <a:lnTo>
                  <a:pt x="3507486" y="509016"/>
                </a:lnTo>
                <a:close/>
              </a:path>
              <a:path w="3515995" h="525145">
                <a:moveTo>
                  <a:pt x="3507486" y="525018"/>
                </a:moveTo>
                <a:lnTo>
                  <a:pt x="3507486" y="509016"/>
                </a:lnTo>
                <a:lnTo>
                  <a:pt x="3499866" y="516636"/>
                </a:lnTo>
                <a:lnTo>
                  <a:pt x="3499866" y="525018"/>
                </a:lnTo>
                <a:lnTo>
                  <a:pt x="3507486" y="52501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872113" y="5315965"/>
            <a:ext cx="349948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10310" marR="104775" indent="-1099185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4 semanas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posterior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al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parto, decisión administrativa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o  resolución</a:t>
            </a:r>
            <a:r>
              <a:rPr dirty="0" sz="1100" spc="5" b="1">
                <a:solidFill>
                  <a:srgbClr val="00A29D"/>
                </a:solidFill>
                <a:latin typeface="Corbel"/>
                <a:cs typeface="Corbel"/>
              </a:rPr>
              <a:t>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judicial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878971" y="5966459"/>
            <a:ext cx="3564890" cy="454659"/>
          </a:xfrm>
          <a:custGeom>
            <a:avLst/>
            <a:gdLst/>
            <a:ahLst/>
            <a:cxnLst/>
            <a:rect l="l" t="t" r="r" b="b"/>
            <a:pathLst>
              <a:path w="3564890" h="454660">
                <a:moveTo>
                  <a:pt x="0" y="0"/>
                </a:moveTo>
                <a:lnTo>
                  <a:pt x="0" y="454152"/>
                </a:lnTo>
                <a:lnTo>
                  <a:pt x="3564635" y="454151"/>
                </a:lnTo>
                <a:lnTo>
                  <a:pt x="35646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871351" y="5958840"/>
            <a:ext cx="3580129" cy="469900"/>
          </a:xfrm>
          <a:custGeom>
            <a:avLst/>
            <a:gdLst/>
            <a:ahLst/>
            <a:cxnLst/>
            <a:rect l="l" t="t" r="r" b="b"/>
            <a:pathLst>
              <a:path w="3580129" h="469900">
                <a:moveTo>
                  <a:pt x="3579876" y="465582"/>
                </a:moveTo>
                <a:lnTo>
                  <a:pt x="3579876" y="3810"/>
                </a:lnTo>
                <a:lnTo>
                  <a:pt x="3576828" y="0"/>
                </a:lnTo>
                <a:lnTo>
                  <a:pt x="3047" y="0"/>
                </a:lnTo>
                <a:lnTo>
                  <a:pt x="0" y="3810"/>
                </a:lnTo>
                <a:lnTo>
                  <a:pt x="0" y="465582"/>
                </a:lnTo>
                <a:lnTo>
                  <a:pt x="3048" y="469392"/>
                </a:lnTo>
                <a:lnTo>
                  <a:pt x="7620" y="469392"/>
                </a:lnTo>
                <a:lnTo>
                  <a:pt x="7620" y="16002"/>
                </a:lnTo>
                <a:lnTo>
                  <a:pt x="16002" y="7620"/>
                </a:lnTo>
                <a:lnTo>
                  <a:pt x="16001" y="16002"/>
                </a:lnTo>
                <a:lnTo>
                  <a:pt x="3563873" y="16002"/>
                </a:lnTo>
                <a:lnTo>
                  <a:pt x="3563873" y="7619"/>
                </a:lnTo>
                <a:lnTo>
                  <a:pt x="3572255" y="16002"/>
                </a:lnTo>
                <a:lnTo>
                  <a:pt x="3572255" y="469392"/>
                </a:lnTo>
                <a:lnTo>
                  <a:pt x="3576828" y="469392"/>
                </a:lnTo>
                <a:lnTo>
                  <a:pt x="3579876" y="465582"/>
                </a:lnTo>
                <a:close/>
              </a:path>
              <a:path w="3580129" h="469900">
                <a:moveTo>
                  <a:pt x="16002" y="16002"/>
                </a:moveTo>
                <a:lnTo>
                  <a:pt x="16002" y="7620"/>
                </a:lnTo>
                <a:lnTo>
                  <a:pt x="7620" y="16002"/>
                </a:lnTo>
                <a:lnTo>
                  <a:pt x="16002" y="16002"/>
                </a:lnTo>
                <a:close/>
              </a:path>
              <a:path w="3580129" h="469900">
                <a:moveTo>
                  <a:pt x="16002" y="453390"/>
                </a:moveTo>
                <a:lnTo>
                  <a:pt x="16002" y="16002"/>
                </a:lnTo>
                <a:lnTo>
                  <a:pt x="7620" y="16002"/>
                </a:lnTo>
                <a:lnTo>
                  <a:pt x="7620" y="453390"/>
                </a:lnTo>
                <a:lnTo>
                  <a:pt x="16002" y="453390"/>
                </a:lnTo>
                <a:close/>
              </a:path>
              <a:path w="3580129" h="469900">
                <a:moveTo>
                  <a:pt x="3572255" y="453390"/>
                </a:moveTo>
                <a:lnTo>
                  <a:pt x="7620" y="453390"/>
                </a:lnTo>
                <a:lnTo>
                  <a:pt x="16002" y="461772"/>
                </a:lnTo>
                <a:lnTo>
                  <a:pt x="16001" y="469392"/>
                </a:lnTo>
                <a:lnTo>
                  <a:pt x="3563873" y="469392"/>
                </a:lnTo>
                <a:lnTo>
                  <a:pt x="3563873" y="461772"/>
                </a:lnTo>
                <a:lnTo>
                  <a:pt x="3572255" y="453390"/>
                </a:lnTo>
                <a:close/>
              </a:path>
              <a:path w="3580129" h="469900">
                <a:moveTo>
                  <a:pt x="16001" y="469392"/>
                </a:moveTo>
                <a:lnTo>
                  <a:pt x="16002" y="461772"/>
                </a:lnTo>
                <a:lnTo>
                  <a:pt x="7620" y="453390"/>
                </a:lnTo>
                <a:lnTo>
                  <a:pt x="7620" y="469392"/>
                </a:lnTo>
                <a:lnTo>
                  <a:pt x="16001" y="469392"/>
                </a:lnTo>
                <a:close/>
              </a:path>
              <a:path w="3580129" h="469900">
                <a:moveTo>
                  <a:pt x="3572255" y="16002"/>
                </a:moveTo>
                <a:lnTo>
                  <a:pt x="3563873" y="7619"/>
                </a:lnTo>
                <a:lnTo>
                  <a:pt x="3563873" y="16002"/>
                </a:lnTo>
                <a:lnTo>
                  <a:pt x="3572255" y="16002"/>
                </a:lnTo>
                <a:close/>
              </a:path>
              <a:path w="3580129" h="469900">
                <a:moveTo>
                  <a:pt x="3572255" y="453390"/>
                </a:moveTo>
                <a:lnTo>
                  <a:pt x="3572255" y="16002"/>
                </a:lnTo>
                <a:lnTo>
                  <a:pt x="3563873" y="16002"/>
                </a:lnTo>
                <a:lnTo>
                  <a:pt x="3563873" y="453390"/>
                </a:lnTo>
                <a:lnTo>
                  <a:pt x="3572255" y="453390"/>
                </a:lnTo>
                <a:close/>
              </a:path>
              <a:path w="3580129" h="469900">
                <a:moveTo>
                  <a:pt x="3572255" y="469392"/>
                </a:moveTo>
                <a:lnTo>
                  <a:pt x="3572255" y="453390"/>
                </a:lnTo>
                <a:lnTo>
                  <a:pt x="3563873" y="461772"/>
                </a:lnTo>
                <a:lnTo>
                  <a:pt x="3563873" y="469392"/>
                </a:lnTo>
                <a:lnTo>
                  <a:pt x="3572255" y="46939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878971" y="6004814"/>
            <a:ext cx="35648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19480" marR="172085" indent="-741045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12 semanas ininterrumpidas, anteriores o sucesivas </a:t>
            </a:r>
            <a:r>
              <a:rPr dirty="0" sz="1100" spc="-10" b="1">
                <a:solidFill>
                  <a:srgbClr val="00A29D"/>
                </a:solidFill>
                <a:latin typeface="Corbel"/>
                <a:cs typeface="Corbel"/>
              </a:rPr>
              <a:t>al 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descanso del otro</a:t>
            </a:r>
            <a:r>
              <a:rPr dirty="0" sz="1100" spc="-15" b="1">
                <a:solidFill>
                  <a:srgbClr val="00A29D"/>
                </a:solidFill>
                <a:latin typeface="Corbel"/>
                <a:cs typeface="Corbel"/>
              </a:rPr>
              <a:t> </a:t>
            </a:r>
            <a:r>
              <a:rPr dirty="0" sz="1100" spc="-5" b="1">
                <a:solidFill>
                  <a:srgbClr val="00A29D"/>
                </a:solidFill>
                <a:latin typeface="Corbel"/>
                <a:cs typeface="Corbel"/>
              </a:rPr>
              <a:t>progenitor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986901" y="6772656"/>
            <a:ext cx="932688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6359" y="1156335"/>
            <a:ext cx="7696200" cy="1270"/>
          </a:xfrm>
          <a:custGeom>
            <a:avLst/>
            <a:gdLst/>
            <a:ahLst/>
            <a:cxnLst/>
            <a:rect l="l" t="t" r="r" b="b"/>
            <a:pathLst>
              <a:path w="7696200" h="1269">
                <a:moveTo>
                  <a:pt x="0" y="761"/>
                </a:moveTo>
                <a:lnTo>
                  <a:pt x="7696200" y="761"/>
                </a:lnTo>
                <a:lnTo>
                  <a:pt x="7696200" y="0"/>
                </a:lnTo>
                <a:lnTo>
                  <a:pt x="0" y="0"/>
                </a:lnTo>
                <a:lnTo>
                  <a:pt x="0" y="761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06359" y="1560194"/>
            <a:ext cx="7696200" cy="4443730"/>
          </a:xfrm>
          <a:custGeom>
            <a:avLst/>
            <a:gdLst/>
            <a:ahLst/>
            <a:cxnLst/>
            <a:rect l="l" t="t" r="r" b="b"/>
            <a:pathLst>
              <a:path w="7696200" h="4443730">
                <a:moveTo>
                  <a:pt x="0" y="4443221"/>
                </a:moveTo>
                <a:lnTo>
                  <a:pt x="7696200" y="4443221"/>
                </a:lnTo>
                <a:lnTo>
                  <a:pt x="7696200" y="0"/>
                </a:lnTo>
                <a:lnTo>
                  <a:pt x="0" y="0"/>
                </a:lnTo>
                <a:lnTo>
                  <a:pt x="0" y="4443221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23657" y="527304"/>
            <a:ext cx="8321802" cy="6118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4839" y="348996"/>
            <a:ext cx="914587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5220" y="6003416"/>
            <a:ext cx="9143365" cy="403225"/>
          </a:xfrm>
          <a:custGeom>
            <a:avLst/>
            <a:gdLst/>
            <a:ahLst/>
            <a:cxnLst/>
            <a:rect l="l" t="t" r="r" b="b"/>
            <a:pathLst>
              <a:path w="9143365" h="403225">
                <a:moveTo>
                  <a:pt x="0" y="0"/>
                </a:moveTo>
                <a:lnTo>
                  <a:pt x="0" y="403098"/>
                </a:lnTo>
                <a:lnTo>
                  <a:pt x="9143238" y="403098"/>
                </a:lnTo>
                <a:lnTo>
                  <a:pt x="9143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5220" y="6407277"/>
            <a:ext cx="9143365" cy="403225"/>
          </a:xfrm>
          <a:custGeom>
            <a:avLst/>
            <a:gdLst/>
            <a:ahLst/>
            <a:cxnLst/>
            <a:rect l="l" t="t" r="r" b="b"/>
            <a:pathLst>
              <a:path w="9143365" h="403225">
                <a:moveTo>
                  <a:pt x="0" y="0"/>
                </a:moveTo>
                <a:lnTo>
                  <a:pt x="0" y="403098"/>
                </a:lnTo>
                <a:lnTo>
                  <a:pt x="9143238" y="403098"/>
                </a:lnTo>
                <a:lnTo>
                  <a:pt x="9143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5220" y="6811136"/>
            <a:ext cx="9143365" cy="395605"/>
          </a:xfrm>
          <a:custGeom>
            <a:avLst/>
            <a:gdLst/>
            <a:ahLst/>
            <a:cxnLst/>
            <a:rect l="l" t="t" r="r" b="b"/>
            <a:pathLst>
              <a:path w="9143365" h="395604">
                <a:moveTo>
                  <a:pt x="0" y="0"/>
                </a:moveTo>
                <a:lnTo>
                  <a:pt x="0" y="395477"/>
                </a:lnTo>
                <a:lnTo>
                  <a:pt x="9143238" y="395477"/>
                </a:lnTo>
                <a:lnTo>
                  <a:pt x="9143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laura</dc:creator>
  <dc:title>Microsoft PowerPoint - NUEVOS PERMISOS DE PATERNIDAD Y MATERNIDAD</dc:title>
  <dcterms:created xsi:type="dcterms:W3CDTF">2019-11-12T08:49:14Z</dcterms:created>
  <dcterms:modified xsi:type="dcterms:W3CDTF">2019-11-12T08:49:14Z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2019-11-12T00:00:00Z</vt:filetime>
  </property>
</Properties>
</file>